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1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04" r:id="rId1"/>
  </p:sldMasterIdLst>
  <p:sldIdLst>
    <p:sldId id="259" r:id="rId2"/>
    <p:sldId id="261" r:id="rId3"/>
    <p:sldId id="262" r:id="rId4"/>
    <p:sldId id="263" r:id="rId5"/>
    <p:sldId id="256" r:id="rId6"/>
    <p:sldId id="257" r:id="rId7"/>
    <p:sldId id="266" r:id="rId8"/>
    <p:sldId id="265" r:id="rId9"/>
    <p:sldId id="268" r:id="rId10"/>
    <p:sldId id="269" r:id="rId11"/>
    <p:sldId id="267" r:id="rId12"/>
    <p:sldId id="270" r:id="rId13"/>
    <p:sldId id="258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5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ruce\Desktop\beer%20char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Ex1.xml.rels><?xml version="1.0" encoding="UTF-8" standalone="yes"?>
<Relationships xmlns="http://schemas.openxmlformats.org/package/2006/relationships"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Bruce\Desktop\beer%20char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Bar</a:t>
            </a:r>
            <a:r>
              <a:rPr lang="en-US" baseline="0" dirty="0"/>
              <a:t> Chart of </a:t>
            </a:r>
            <a:r>
              <a:rPr lang="en-US" dirty="0"/>
              <a:t>Net Percentage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4483235829865138E-2"/>
          <c:y val="5.0305764411027576E-2"/>
          <c:w val="0.93947183635083253"/>
          <c:h val="0.857714048901782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Sheet4!$B$1</c:f>
              <c:strCache>
                <c:ptCount val="1"/>
                <c:pt idx="0">
                  <c:v>Net Negative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Sheet4!$A$2:$A$52</c:f>
              <c:strCache>
                <c:ptCount val="51"/>
                <c:pt idx="0">
                  <c:v>Alabama</c:v>
                </c:pt>
                <c:pt idx="1">
                  <c:v>Alaska</c:v>
                </c:pt>
                <c:pt idx="2">
                  <c:v>Arizona</c:v>
                </c:pt>
                <c:pt idx="3">
                  <c:v>Arkansas</c:v>
                </c:pt>
                <c:pt idx="4">
                  <c:v>California</c:v>
                </c:pt>
                <c:pt idx="5">
                  <c:v>Colorado</c:v>
                </c:pt>
                <c:pt idx="6">
                  <c:v>Connecticut</c:v>
                </c:pt>
                <c:pt idx="7">
                  <c:v>Delaware</c:v>
                </c:pt>
                <c:pt idx="8">
                  <c:v>District of Columbia</c:v>
                </c:pt>
                <c:pt idx="9">
                  <c:v>Florida</c:v>
                </c:pt>
                <c:pt idx="10">
                  <c:v>Georgia</c:v>
                </c:pt>
                <c:pt idx="11">
                  <c:v>Hawaii</c:v>
                </c:pt>
                <c:pt idx="12">
                  <c:v>Idaho</c:v>
                </c:pt>
                <c:pt idx="13">
                  <c:v>Illinois</c:v>
                </c:pt>
                <c:pt idx="14">
                  <c:v>Indiana</c:v>
                </c:pt>
                <c:pt idx="15">
                  <c:v>Iowa</c:v>
                </c:pt>
                <c:pt idx="16">
                  <c:v>Kansas</c:v>
                </c:pt>
                <c:pt idx="17">
                  <c:v>Kentucky</c:v>
                </c:pt>
                <c:pt idx="18">
                  <c:v>Louisiana</c:v>
                </c:pt>
                <c:pt idx="19">
                  <c:v>Maine</c:v>
                </c:pt>
                <c:pt idx="20">
                  <c:v>Maryland</c:v>
                </c:pt>
                <c:pt idx="21">
                  <c:v>Massachusetts</c:v>
                </c:pt>
                <c:pt idx="22">
                  <c:v>Michigan</c:v>
                </c:pt>
                <c:pt idx="23">
                  <c:v>Minnesota</c:v>
                </c:pt>
                <c:pt idx="24">
                  <c:v>Mississippi</c:v>
                </c:pt>
                <c:pt idx="25">
                  <c:v>Missouri</c:v>
                </c:pt>
                <c:pt idx="26">
                  <c:v>Montana</c:v>
                </c:pt>
                <c:pt idx="27">
                  <c:v>Nebraska</c:v>
                </c:pt>
                <c:pt idx="28">
                  <c:v>Nevada</c:v>
                </c:pt>
                <c:pt idx="29">
                  <c:v>New Hampshire</c:v>
                </c:pt>
                <c:pt idx="30">
                  <c:v>New Jersey</c:v>
                </c:pt>
                <c:pt idx="31">
                  <c:v>New Mexico</c:v>
                </c:pt>
                <c:pt idx="32">
                  <c:v>New York</c:v>
                </c:pt>
                <c:pt idx="33">
                  <c:v>North Carolina</c:v>
                </c:pt>
                <c:pt idx="34">
                  <c:v>North Dakota</c:v>
                </c:pt>
                <c:pt idx="35">
                  <c:v>Ohio</c:v>
                </c:pt>
                <c:pt idx="36">
                  <c:v>Oklahoma</c:v>
                </c:pt>
                <c:pt idx="37">
                  <c:v>Oregon</c:v>
                </c:pt>
                <c:pt idx="38">
                  <c:v>Pennsylvania</c:v>
                </c:pt>
                <c:pt idx="39">
                  <c:v>Rhode Island</c:v>
                </c:pt>
                <c:pt idx="40">
                  <c:v>South Carolina</c:v>
                </c:pt>
                <c:pt idx="41">
                  <c:v>South Dakota</c:v>
                </c:pt>
                <c:pt idx="42">
                  <c:v>Tennessee</c:v>
                </c:pt>
                <c:pt idx="43">
                  <c:v>Texas</c:v>
                </c:pt>
                <c:pt idx="44">
                  <c:v>Utah</c:v>
                </c:pt>
                <c:pt idx="45">
                  <c:v>Vermont</c:v>
                </c:pt>
                <c:pt idx="46">
                  <c:v>Virginia</c:v>
                </c:pt>
                <c:pt idx="47">
                  <c:v>Washington</c:v>
                </c:pt>
                <c:pt idx="48">
                  <c:v>West Virginia</c:v>
                </c:pt>
                <c:pt idx="49">
                  <c:v>Wisconsin</c:v>
                </c:pt>
                <c:pt idx="50">
                  <c:v>Wyoming</c:v>
                </c:pt>
              </c:strCache>
            </c:strRef>
          </c:cat>
          <c:val>
            <c:numRef>
              <c:f>Sheet4!$B$2:$B$52</c:f>
              <c:numCache>
                <c:formatCode>_(* #,##0.00_);_(* \(#,##0.00\);_(* "-"??_);_(@_)</c:formatCode>
                <c:ptCount val="51"/>
                <c:pt idx="1">
                  <c:v>-1.98658783609809</c:v>
                </c:pt>
                <c:pt idx="2">
                  <c:v>-0.28812638325000695</c:v>
                </c:pt>
                <c:pt idx="4">
                  <c:v>-5.0575968816252281</c:v>
                </c:pt>
                <c:pt idx="5">
                  <c:v>-15.227848942829478</c:v>
                </c:pt>
                <c:pt idx="6">
                  <c:v>-0.47008240767454124</c:v>
                </c:pt>
                <c:pt idx="7">
                  <c:v>-1.1659493793720277</c:v>
                </c:pt>
                <c:pt idx="9">
                  <c:v>-0.59073774323605566</c:v>
                </c:pt>
                <c:pt idx="11">
                  <c:v>-0.36825623527970497</c:v>
                </c:pt>
                <c:pt idx="12">
                  <c:v>-0.87259997591303518</c:v>
                </c:pt>
                <c:pt idx="13">
                  <c:v>-0.23401499411726956</c:v>
                </c:pt>
                <c:pt idx="14">
                  <c:v>-2.9286424392908534</c:v>
                </c:pt>
                <c:pt idx="15">
                  <c:v>-0.46596869832453713</c:v>
                </c:pt>
                <c:pt idx="18">
                  <c:v>-0.18653731104790638</c:v>
                </c:pt>
                <c:pt idx="19">
                  <c:v>-2.8420586385486439</c:v>
                </c:pt>
                <c:pt idx="21">
                  <c:v>-4.3397947772188701</c:v>
                </c:pt>
                <c:pt idx="22">
                  <c:v>-6.4962294316384366</c:v>
                </c:pt>
                <c:pt idx="23">
                  <c:v>-4.0752627751697226</c:v>
                </c:pt>
                <c:pt idx="25">
                  <c:v>-1.1732705018576091</c:v>
                </c:pt>
                <c:pt idx="26">
                  <c:v>-2.3770962629077586</c:v>
                </c:pt>
                <c:pt idx="27">
                  <c:v>-0.58680755234552895</c:v>
                </c:pt>
                <c:pt idx="29">
                  <c:v>-0.59971755225180412</c:v>
                </c:pt>
                <c:pt idx="31">
                  <c:v>-0.50122478453351449</c:v>
                </c:pt>
                <c:pt idx="33">
                  <c:v>-5.6774927801311748</c:v>
                </c:pt>
                <c:pt idx="35">
                  <c:v>-5.2249763563340448</c:v>
                </c:pt>
                <c:pt idx="37">
                  <c:v>-10.213026777521204</c:v>
                </c:pt>
                <c:pt idx="38">
                  <c:v>-20.815134380738055</c:v>
                </c:pt>
                <c:pt idx="39">
                  <c:v>-0.57104169442112984</c:v>
                </c:pt>
                <c:pt idx="41">
                  <c:v>-2.0474730577142192E-2</c:v>
                </c:pt>
                <c:pt idx="44">
                  <c:v>-0.53153625729540188</c:v>
                </c:pt>
                <c:pt idx="45">
                  <c:v>-3.0722434525739257</c:v>
                </c:pt>
                <c:pt idx="46">
                  <c:v>-0.64985738142065896</c:v>
                </c:pt>
                <c:pt idx="47">
                  <c:v>-3.7860371570951465</c:v>
                </c:pt>
                <c:pt idx="49">
                  <c:v>-7.0254631619168215</c:v>
                </c:pt>
                <c:pt idx="50">
                  <c:v>-0.71466266574432025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A4-4EB4-BF8A-428CDCA68B64}"/>
            </c:ext>
          </c:extLst>
        </c:ser>
        <c:ser>
          <c:idx val="1"/>
          <c:order val="1"/>
          <c:tx>
            <c:strRef>
              <c:f>Sheet4!$C$1</c:f>
              <c:strCache>
                <c:ptCount val="1"/>
                <c:pt idx="0">
                  <c:v>Net Positive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Sheet4!$A$2:$A$52</c:f>
              <c:strCache>
                <c:ptCount val="51"/>
                <c:pt idx="0">
                  <c:v>Alabama</c:v>
                </c:pt>
                <c:pt idx="1">
                  <c:v>Alaska</c:v>
                </c:pt>
                <c:pt idx="2">
                  <c:v>Arizona</c:v>
                </c:pt>
                <c:pt idx="3">
                  <c:v>Arkansas</c:v>
                </c:pt>
                <c:pt idx="4">
                  <c:v>California</c:v>
                </c:pt>
                <c:pt idx="5">
                  <c:v>Colorado</c:v>
                </c:pt>
                <c:pt idx="6">
                  <c:v>Connecticut</c:v>
                </c:pt>
                <c:pt idx="7">
                  <c:v>Delaware</c:v>
                </c:pt>
                <c:pt idx="8">
                  <c:v>District of Columbia</c:v>
                </c:pt>
                <c:pt idx="9">
                  <c:v>Florida</c:v>
                </c:pt>
                <c:pt idx="10">
                  <c:v>Georgia</c:v>
                </c:pt>
                <c:pt idx="11">
                  <c:v>Hawaii</c:v>
                </c:pt>
                <c:pt idx="12">
                  <c:v>Idaho</c:v>
                </c:pt>
                <c:pt idx="13">
                  <c:v>Illinois</c:v>
                </c:pt>
                <c:pt idx="14">
                  <c:v>Indiana</c:v>
                </c:pt>
                <c:pt idx="15">
                  <c:v>Iowa</c:v>
                </c:pt>
                <c:pt idx="16">
                  <c:v>Kansas</c:v>
                </c:pt>
                <c:pt idx="17">
                  <c:v>Kentucky</c:v>
                </c:pt>
                <c:pt idx="18">
                  <c:v>Louisiana</c:v>
                </c:pt>
                <c:pt idx="19">
                  <c:v>Maine</c:v>
                </c:pt>
                <c:pt idx="20">
                  <c:v>Maryland</c:v>
                </c:pt>
                <c:pt idx="21">
                  <c:v>Massachusetts</c:v>
                </c:pt>
                <c:pt idx="22">
                  <c:v>Michigan</c:v>
                </c:pt>
                <c:pt idx="23">
                  <c:v>Minnesota</c:v>
                </c:pt>
                <c:pt idx="24">
                  <c:v>Mississippi</c:v>
                </c:pt>
                <c:pt idx="25">
                  <c:v>Missouri</c:v>
                </c:pt>
                <c:pt idx="26">
                  <c:v>Montana</c:v>
                </c:pt>
                <c:pt idx="27">
                  <c:v>Nebraska</c:v>
                </c:pt>
                <c:pt idx="28">
                  <c:v>Nevada</c:v>
                </c:pt>
                <c:pt idx="29">
                  <c:v>New Hampshire</c:v>
                </c:pt>
                <c:pt idx="30">
                  <c:v>New Jersey</c:v>
                </c:pt>
                <c:pt idx="31">
                  <c:v>New Mexico</c:v>
                </c:pt>
                <c:pt idx="32">
                  <c:v>New York</c:v>
                </c:pt>
                <c:pt idx="33">
                  <c:v>North Carolina</c:v>
                </c:pt>
                <c:pt idx="34">
                  <c:v>North Dakota</c:v>
                </c:pt>
                <c:pt idx="35">
                  <c:v>Ohio</c:v>
                </c:pt>
                <c:pt idx="36">
                  <c:v>Oklahoma</c:v>
                </c:pt>
                <c:pt idx="37">
                  <c:v>Oregon</c:v>
                </c:pt>
                <c:pt idx="38">
                  <c:v>Pennsylvania</c:v>
                </c:pt>
                <c:pt idx="39">
                  <c:v>Rhode Island</c:v>
                </c:pt>
                <c:pt idx="40">
                  <c:v>South Carolina</c:v>
                </c:pt>
                <c:pt idx="41">
                  <c:v>South Dakota</c:v>
                </c:pt>
                <c:pt idx="42">
                  <c:v>Tennessee</c:v>
                </c:pt>
                <c:pt idx="43">
                  <c:v>Texas</c:v>
                </c:pt>
                <c:pt idx="44">
                  <c:v>Utah</c:v>
                </c:pt>
                <c:pt idx="45">
                  <c:v>Vermont</c:v>
                </c:pt>
                <c:pt idx="46">
                  <c:v>Virginia</c:v>
                </c:pt>
                <c:pt idx="47">
                  <c:v>Washington</c:v>
                </c:pt>
                <c:pt idx="48">
                  <c:v>West Virginia</c:v>
                </c:pt>
                <c:pt idx="49">
                  <c:v>Wisconsin</c:v>
                </c:pt>
                <c:pt idx="50">
                  <c:v>Wyoming</c:v>
                </c:pt>
              </c:strCache>
            </c:strRef>
          </c:cat>
          <c:val>
            <c:numRef>
              <c:f>Sheet4!$C$2:$C$52</c:f>
              <c:numCache>
                <c:formatCode>General</c:formatCode>
                <c:ptCount val="51"/>
                <c:pt idx="0" formatCode="_(* #,##0.00_);_(* \(#,##0.00\);_(* &quot;-&quot;??_);_(@_)">
                  <c:v>0.92844989001586176</c:v>
                </c:pt>
                <c:pt idx="3" formatCode="_(* #,##0.00_);_(* \(#,##0.00\);_(* &quot;-&quot;??_);_(@_)">
                  <c:v>0.47171391132159152</c:v>
                </c:pt>
                <c:pt idx="8" formatCode="_(* #,##0.00_);_(* \(#,##0.00\);_(* &quot;-&quot;??_);_(@_)">
                  <c:v>0.28735239539535917</c:v>
                </c:pt>
                <c:pt idx="10" formatCode="_(* #,##0.00_);_(* \(#,##0.00\);_(* &quot;-&quot;??_);_(@_)">
                  <c:v>0.70451128276414687</c:v>
                </c:pt>
                <c:pt idx="16" formatCode="_(* #,##0.00_);_(* \(#,##0.00\);_(* &quot;-&quot;??_);_(@_)">
                  <c:v>0.22402321193715821</c:v>
                </c:pt>
                <c:pt idx="17" formatCode="_(* #,##0.00_);_(* \(#,##0.00\);_(* &quot;-&quot;??_);_(@_)">
                  <c:v>0.32333793346018547</c:v>
                </c:pt>
                <c:pt idx="20" formatCode="_(* #,##0.00_);_(* \(#,##0.00\);_(* &quot;-&quot;??_);_(@_)">
                  <c:v>0.31563112948534622</c:v>
                </c:pt>
                <c:pt idx="24" formatCode="_(* #,##0.00_);_(* \(#,##0.00\);_(* &quot;-&quot;??_);_(@_)">
                  <c:v>0.54982306430043371</c:v>
                </c:pt>
                <c:pt idx="28" formatCode="_(* #,##0.00_);_(* \(#,##0.00\);_(* &quot;-&quot;??_);_(@_)">
                  <c:v>0.4712763404138941</c:v>
                </c:pt>
                <c:pt idx="30" formatCode="_(* #,##0.00_);_(* \(#,##0.00\);_(* &quot;-&quot;??_);_(@_)">
                  <c:v>2.4838847436506186</c:v>
                </c:pt>
                <c:pt idx="32" formatCode="_(* #,##0.00_);_(* \(#,##0.00\);_(* &quot;-&quot;??_);_(@_)">
                  <c:v>2.1970020144241387</c:v>
                </c:pt>
                <c:pt idx="34" formatCode="_(* #,##0.00_);_(* \(#,##0.00\);_(* &quot;-&quot;??_);_(@_)">
                  <c:v>7.5204207901646142E-3</c:v>
                </c:pt>
                <c:pt idx="36" formatCode="_(* #,##0.00_);_(* \(#,##0.00\);_(* &quot;-&quot;??_);_(@_)">
                  <c:v>0.21507400982255784</c:v>
                </c:pt>
                <c:pt idx="40" formatCode="_(* #,##0.00_);_(* \(#,##0.00\);_(* &quot;-&quot;??_);_(@_)">
                  <c:v>0.59378214204841284</c:v>
                </c:pt>
                <c:pt idx="42" formatCode="_(* #,##0.00_);_(* \(#,##0.00\);_(* &quot;-&quot;??_);_(@_)">
                  <c:v>0.61099884660577808</c:v>
                </c:pt>
                <c:pt idx="43" formatCode="_(* #,##0.00_);_(* \(#,##0.00\);_(* &quot;-&quot;??_);_(@_)">
                  <c:v>0.4220227470377953</c:v>
                </c:pt>
                <c:pt idx="48" formatCode="_(* #,##0.00_);_(* \(#,##0.00\);_(* &quot;-&quot;??_);_(@_)">
                  <c:v>0.32995421682623238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4A4-4EB4-BF8A-428CDCA68B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4025176"/>
        <c:axId val="594023536"/>
      </c:barChart>
      <c:catAx>
        <c:axId val="594025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4023536"/>
        <c:crosses val="autoZero"/>
        <c:auto val="1"/>
        <c:lblAlgn val="ctr"/>
        <c:lblOffset val="100"/>
        <c:noMultiLvlLbl val="0"/>
      </c:catAx>
      <c:valAx>
        <c:axId val="594023536"/>
        <c:scaling>
          <c:orientation val="minMax"/>
        </c:scaling>
        <c:delete val="0"/>
        <c:axPos val="l"/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4025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>
    <cx:title pos="t" align="ctr" overlay="0">
      <cx:tx>
        <cx:txData>
          <cx:v/>
        </cx:txData>
      </cx:tx>
      <cx:txPr>
        <a:bodyPr spcFirstLastPara="1" vertOverflow="ellipsis" horzOverflow="overflow" wrap="square" lIns="0" tIns="0" rIns="0" bIns="0" anchor="ctr" anchorCtr="1"/>
        <a:lstStyle/>
        <a:p>
          <a:pPr rtl="0" eaLnBrk="1" latinLnBrk="0" hangingPunct="1"/>
          <a:endParaRPr lang="en-US" sz="1400" dirty="0">
            <a:effectLst/>
            <a:latin typeface="+mn-lt"/>
          </a:endParaRPr>
        </a:p>
      </cx:txPr>
    </cx:title>
    <cx:plotArea>
      <cx:plotAreaRegion/>
    </cx:plotArea>
    <cx:legend pos="t" align="ctr" overlay="0"/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Sheet8!$A$2:$A$52</cx:f>
        <cx:nf>Sheet8!$A$1</cx:nf>
        <cx:lvl ptCount="51" name="State">
          <cx:pt idx="0">Alabama</cx:pt>
          <cx:pt idx="1">Alaska</cx:pt>
          <cx:pt idx="2">Arizona</cx:pt>
          <cx:pt idx="3">Arkansas</cx:pt>
          <cx:pt idx="4">California</cx:pt>
          <cx:pt idx="5">Colorado</cx:pt>
          <cx:pt idx="6">Connecticut</cx:pt>
          <cx:pt idx="7">Delaware</cx:pt>
          <cx:pt idx="8">District of Columbia</cx:pt>
          <cx:pt idx="9">Florida</cx:pt>
          <cx:pt idx="10">Georgia</cx:pt>
          <cx:pt idx="11">Hawaii</cx:pt>
          <cx:pt idx="12">Idaho</cx:pt>
          <cx:pt idx="13">Illinois</cx:pt>
          <cx:pt idx="14">Indiana</cx:pt>
          <cx:pt idx="15">Iowa</cx:pt>
          <cx:pt idx="16">Kansas</cx:pt>
          <cx:pt idx="17">Kentucky</cx:pt>
          <cx:pt idx="18">Louisiana</cx:pt>
          <cx:pt idx="19">Maine</cx:pt>
          <cx:pt idx="20">Maryland</cx:pt>
          <cx:pt idx="21">Massachusetts</cx:pt>
          <cx:pt idx="22">Michigan</cx:pt>
          <cx:pt idx="23">Minnesota</cx:pt>
          <cx:pt idx="24">Mississippi</cx:pt>
          <cx:pt idx="25">Missouri</cx:pt>
          <cx:pt idx="26">Montana</cx:pt>
          <cx:pt idx="27">Nebraska</cx:pt>
          <cx:pt idx="28">Nevada</cx:pt>
          <cx:pt idx="29">New Hampshire</cx:pt>
          <cx:pt idx="30">New Jersey</cx:pt>
          <cx:pt idx="31">New Mexico</cx:pt>
          <cx:pt idx="32">New York</cx:pt>
          <cx:pt idx="33">North Carolina</cx:pt>
          <cx:pt idx="34">North Dakota</cx:pt>
          <cx:pt idx="35">Ohio</cx:pt>
          <cx:pt idx="36">Oklahoma</cx:pt>
          <cx:pt idx="37">Oregon</cx:pt>
          <cx:pt idx="38">Pennsylvania</cx:pt>
          <cx:pt idx="39">Rhode Island</cx:pt>
          <cx:pt idx="40">South Carolina</cx:pt>
          <cx:pt idx="41">South Dakota</cx:pt>
          <cx:pt idx="42">Tennessee</cx:pt>
          <cx:pt idx="43">Texas</cx:pt>
          <cx:pt idx="44">Utah</cx:pt>
          <cx:pt idx="45">Vermont</cx:pt>
          <cx:pt idx="46">Virginia</cx:pt>
          <cx:pt idx="47">Washington</cx:pt>
          <cx:pt idx="48">West Virginia</cx:pt>
          <cx:pt idx="49">Wisconsin</cx:pt>
          <cx:pt idx="50">Wyoming</cx:pt>
        </cx:lvl>
      </cx:strDim>
      <cx:numDim type="colorVal">
        <cx:f>Sheet8!$B$2:$B$52</cx:f>
        <cx:lvl ptCount="51" formatCode="_(* #,##0_);_(* \(#,##0\);_(* &quot;-&quot;??_);_(@_)">
          <cx:pt idx="0">3</cx:pt>
          <cx:pt idx="1">7</cx:pt>
          <cx:pt idx="2">11</cx:pt>
          <cx:pt idx="3">2</cx:pt>
          <cx:pt idx="4">39</cx:pt>
          <cx:pt idx="5">47</cx:pt>
          <cx:pt idx="6">8</cx:pt>
          <cx:pt idx="7">2</cx:pt>
          <cx:pt idx="8">1</cx:pt>
          <cx:pt idx="9">15</cx:pt>
          <cx:pt idx="10">7</cx:pt>
          <cx:pt idx="11">4</cx:pt>
          <cx:pt idx="12">5</cx:pt>
          <cx:pt idx="13">18</cx:pt>
          <cx:pt idx="14">22</cx:pt>
          <cx:pt idx="15">5</cx:pt>
          <cx:pt idx="16">3</cx:pt>
          <cx:pt idx="17">4</cx:pt>
          <cx:pt idx="18">5</cx:pt>
          <cx:pt idx="19">9</cx:pt>
          <cx:pt idx="20">7</cx:pt>
          <cx:pt idx="21">23</cx:pt>
          <cx:pt idx="22">32</cx:pt>
          <cx:pt idx="23">12</cx:pt>
          <cx:pt idx="24">2</cx:pt>
          <cx:pt idx="25">9</cx:pt>
          <cx:pt idx="26">9</cx:pt>
          <cx:pt idx="27">5</cx:pt>
          <cx:pt idx="28">2</cx:pt>
          <cx:pt idx="29">3</cx:pt>
          <cx:pt idx="30">3</cx:pt>
          <cx:pt idx="31">4</cx:pt>
          <cx:pt idx="32">16</cx:pt>
          <cx:pt idx="33">19</cx:pt>
          <cx:pt idx="34">1</cx:pt>
          <cx:pt idx="35">15</cx:pt>
          <cx:pt idx="36">6</cx:pt>
          <cx:pt idx="37">29</cx:pt>
          <cx:pt idx="38">25</cx:pt>
          <cx:pt idx="39">5</cx:pt>
          <cx:pt idx="40">4</cx:pt>
          <cx:pt idx="41">1</cx:pt>
          <cx:pt idx="42">3</cx:pt>
          <cx:pt idx="43">28</cx:pt>
          <cx:pt idx="44">4</cx:pt>
          <cx:pt idx="45">10</cx:pt>
          <cx:pt idx="46">16</cx:pt>
          <cx:pt idx="47">23</cx:pt>
          <cx:pt idx="48">1</cx:pt>
          <cx:pt idx="49">20</cx:pt>
          <cx:pt idx="50">4</cx:pt>
        </cx:lvl>
      </cx:numDim>
    </cx:data>
  </cx:chartData>
  <cx:chart>
    <cx:title pos="t" align="ctr" overlay="0">
      <cx:tx>
        <cx:txData>
          <cx:v>Number of Craft Breweries Per State</cx:v>
        </cx:txData>
      </cx:tx>
      <cx:txPr>
        <a:bodyPr spcFirstLastPara="1" vertOverflow="ellipsis" horzOverflow="overflow" wrap="square" lIns="0" tIns="0" rIns="0" bIns="0" anchor="ctr" anchorCtr="1"/>
        <a:lstStyle/>
        <a:p>
          <a:pPr rtl="0" eaLnBrk="1" latinLnBrk="0" hangingPunct="1"/>
          <a:r>
            <a:rPr lang="en-US" sz="1400">
              <a:effectLst/>
              <a:latin typeface="+mn-lt"/>
            </a:rPr>
            <a:t>Number of Craft Breweries Per State</a:t>
          </a:r>
        </a:p>
      </cx:txPr>
    </cx:title>
    <cx:plotArea>
      <cx:plotAreaRegion>
        <cx:series layoutId="regionMap" uniqueId="{FFCCC205-20BB-4676-8266-AF4DDEFBFA3B}">
          <cx:tx>
            <cx:txData>
              <cx:f>Sheet8!$B$1</cx:f>
              <cx:v> Number of Breweries from Data </cx:v>
            </cx:txData>
          </cx:tx>
          <cx:dataId val="0"/>
          <cx:layoutPr>
            <cx:regionLabelLayout val="none"/>
            <cx:geography cultureLanguage="en-US" cultureRegion="US" attribution="Powered by Bing">
              <cx:geoCache provider="{E9337A44-BEBE-4D9F-B70C-5C5E7DAFC167}">
                <cx:binary>1H1pb9vI0u5fCfL50tPN3g/OvMA0qd3yEm9xvhCK43Bnc99+/S3Z40xMOyd+cXwvIMxAkUS1VOTD
qnrq6er2v+/6f90l97vyQ58mWfWvu/7Pj0Fd5//644/qLrhPd9VRGt6VpjLf66M7k/5hvn8P7+7/
+FbuujDz/7ARpn/cBbuyvu8//s+/4dv8e3Ns7nZ1aLLz5r4cPt1XTVJX/+HYq4c+7L6lYeaGVV2G
dzX+8+PT0w/m+wfHJE36Ndx9/HCf1WE9XA75/Z8fn434+OGP6fe+sOFDAmbWzTcYS+SRQhxLqTiV
lMiPHxKT+X8ftIQ4QljYnBGspE1txJ5++WSXwuj/rW0Plu2+fSvvqwpO9OHfX33Ls7OCDzkfP9yZ
Jqv3V9aHi/znx6ssrO+/fbiod/V99fFDWBnn8QOO2Z/a1cXDtfjjOTb/8+/JG3B1Ju/8BN/0Uv7u
0Av0Lu/7Hdj2bnDhI8ptwZiNiE0FUuo5YEodEUIQQQIhLglT9Om3HwH7rTmvI/T3sAkkl58PEpK/
kt3XXfqePmQfCc4ZuJGCB0mR/RwUyY/gTYIUpgRxThF/DsobDHodlh8DJ8D8dXyQwDi7JPxuyuxd
45s4shnDCNkM2ZQiNYlwGKsjjgWzIcIR8BeEn2PzNpteh+fnsROEnL8OEqHTIDRP1+e/zz0UHVFM
EMMcMdum/IXfgF9hbMN/TEK8Q0o8/fZjMPudNa+j8jhqgsfp8iDxgABQxe8YyTg5wmKf5oUEj1H2
/or/zAcwI0cCUZsr8CQMrvSY1x7h+L0xrwPyNG4CyV+bg4Tk8j7LgN3c3z9dnP/eTwiD/EEAkKcY
9TK/EDhOJVJMvOInbzLpdWx+GjqB5/LkIOH5qwxHk72jyxB6ZCuCJGADLiHUC5fB+AhyPgdoiBKU
7RnbM6/5vUGvQ/PjTCbA/PXlIIG5Cas7k1Vh9nR5/nu/ofSIUyykpNLmnKN9bv85mkl1JAgXFEGS
AfcR+/zzMzRvMul1cH4aOoHnZnWQ8Lj3ya7ble8Z1dQRQhLbbM8ABJOIPEdHMCh1BOWAHRZQoKJJ
9n+LRa+D88/ICTbu7CCx+RRAvfthVSW77NvTHfwO3gOlppQCXAMjoYBBT7xHwHFGCWZYMgbxbY/f
z97zVqtex+j56AlOnw7ThxwD1OCuDu+a+ulSvQtMkFkYAo7MocB8UeAIINFEQnjDROJXFIE3GvU6
Ss8GT0ByLg/Smf4q411WvatmQ4+kUsrGkItswidhTtlHILtJQWzwMczYtMh5iz2vg/PPyAkyf306
SGRA/DTl7ts7FqB78VNJRm0hGaeUTVMQRuyIUSExoYCMPUlAb7HndWT+GTlBxjk9SGTmAEz47R1J
tS2PqLKh6ic2xpyD9zznBhKcRti2jQkwaozFVJd+g0GvI/Nj4ASY+WEqaif33YdbU8bvmG7sI0UE
ArYmQWfe//scGWBtHCPQB6RkQO1gbuHptx9FgrdY9Do0/4ycYHNye5BOs7g3pf+uUqcN5c4eFQ4V
j+BsKnVKckQhyDEg00pRoAoTaN5g0OvI/Bg4AWbx10ECcx0CLu8tQjMMSYZLDkIzqNBTp5FHXIF6
AyFNIfTSad5i0evQ/DNygs31YWKzhCI0DJ9Cyn/PnkH9Bz+BEoYIIND4RaKBtH/0d4EjxWTy8/e2
vI7J07gJIsvDLGr2YXm5S/MqCN9THaDkiENdCU4DpBjS/CTL4CMmxB45gYUQZDpr82ajXkdoMnwC
1MlhzhWsvu2Cd+TOIK4RCUU/oowDg35F9wT1DeafMcyKQnXz5LKPLOC3tryOy9/DJnis3INMM6sk
CTMTVk9X5r8PZjCfhjEBekaE2M/dvJhPU0cQ5AQX0BwAU9X2niD8rNi8xaJfAPPjXKbYHCZvXmXf
wt27zhKoIwV+gAh4AwE9eiqmQYuALfezBwTv+wOgf2MCze8N+gUyTwOnwBzm9M1pee+b95wiIFDO
SFChoUlAQrSaMjNso6P9EcnhGUxTP0fl99a8DsrTuAkmp4epy6xM946lP7WPEKj+UKGgB2F5Op+m
oIoBmravMKEhDSbdpqnlN9a8jsjjOUzwWB0mR96zl/V9Wd0PT3fr+6QWIsWPEmaaWgQkewH6M6IP
9csLFfNtNr2Ozc9jJwidrA8y9W/eW2EGuQxKfptBUsfwbIqOksDV9o2cwlagq9nTic7f2/M6Mk/j
JqhsLg4TFeBCzV38jl5DxBFUMDYhMIn2SMmelzGSQdYXHPptQJjZd5/RJ499pMmbN1j0C2R+jJxi
c3uQ2NzsoL7M/Ppdc7+A9jNsK+jYpPtkMuVkj7mfQ+uAkJTzCVl+m0Wvo/Pz2Ak+N4eZc45NE1bv
TJnRkYKuWph8hriF2MtWZ3wEwo1CMEsADdEvRbM3mfQ6Pj8NncBzfJjwbHdh9o6tG5Qdwby/DYrl
Q0fzC6WZqyPo1wSGBg1PHD2y6p8Lzd+a8zosfw+bQLI9zKaN7a4c3rdhYz+bCXMuMC0GPI3YQMSe
ZxvBoXcTmmlhagBD29MLFvAWi34FzNO5TLE5TGlmu6uq3V3QVPd1/Z76jA36C6y1YRjaNSiHMmYC
EKiaHAQCG3KOgraoaSvAm836FUrPzmoK1YFGtvAuCP3de0oC0K4BAEAfNADxSl8akDbotwFJWkGE
ew2lN1j0C4B+jJxiszpI0rYN963Qpt49sdp3qEP5EaGKMLj6yN4HuUmMU/QIZDY4CosKONovLHj6
7UdG/SaTfoXOj7OZwnOYWto2rKr9/3kePl2k/x4gAu1mNt4Xm7CGAJo7n0c46LjljINuAy0EgA19
EeHeZtKvAPrpfKYQHWZJuofINOV74gNSABcKUHhY0PlAAn7uid63owF9gM6b1/s33mLRr+F5PJcp
NofZ9LQ1Wf2ucwQUFtsSQiUG9eyhDQAqzp+hwQi8B5rUJAKWQNGLlQRvMOgXyDydyRSYw+zgPLn/
Wr7vsigKxAx0HOiFFgiWCr5g1rDqVmKMoSfKBnSgW3qSdd5i0evQ/DNygs3JYVY9J/ft7j0bBQms
d4bWTSyhzATm/KL7GboHIeMwCirCfgXIZIHH7635FSqPZzHF5PogadpeX9/e9+HdO3YHwKoomJyB
7k3oedpvLTAtdaBF8AgjUKo5LIiWL/3lLRb9Cpt/xk7x2R4mPqasgw/OrjTQMPCOXBqWFYJsBu1o
AlqbFMzeTMtRaBeA5mhYVEiZBFL9AqU32/ULpCbjp2g5B4nWaZxAn827bi8AOMEiKNhbAMEqAYpf
zIjCLAOCCWoCs9TUZi+yz1sseh2hf0ZOsDk9zLW5Jw93nLuL37cmhXkE2JQDxGpYEg2SwLQmhaVT
sJJNQY8UFKTQoPNUbP3dEP1Gm15H6PkZTVA6OUz17QxWUFdD0u7etQcXmqMgEcFiAZhPgMWEIB88
Z9ew1Y2EGW7geZTvtxuY9hW81arXcXo+eoLT2WFKbxem+X+Tl6AnZ0+lgbG9sl5K7nEkAngDUG7o
pp62fr7dqteRmo6fYHVxmFnp8azePfIBy4OONqqAPmBQFaaZaR/5AKH9pjjQsDNtAn2rTf8Jp6cz
mqJ0mJHvqt4FT9nhHaQ4qI1AaIPODyXxa6vb9jsTCFB6YHUvJK0XW9/8zprXcXkcNcHj6jCVhOv7
MgVt5P0ggabpBwEB2nBepQqwWJfD3INUoCMoaEuYJqE3GPQ6Kj8GToC5Pkxgbu6r+sM/a1se55bf
wWNgHQ4Fhg01D+QVKIomFRHkHqDZHAOZe+jWmcLzZrNeB2kyfALVzWGqCzeDgf0M/Xf0IViBqGA3
FZCwQfXZr3x/TuSA4EHL7n7RCIeVbtNFO28w5xfgPJ3HFJbbgyhT7/7j1ok/O9CzT/5vd5NU0JzL
oCsE9rmxbfkCG2hEVLD4EKpZRKEb/sX8z2RHx1+b9TpGk+HPzuT/03aRv95K8scunO6u3s0etu/8
aTfJ/3z04XRhg9HJ0A8/X6Bn9+WTu62+wRafBFMQpH9sC7r/kr9HPpagzzaF/GnE/a6q//xoQcc1
6AtQM/E936Zk71IdBGA4tJfxOIGGk/1GLgpmjWDKItsXtPCrHG4FEP4k+OPDzgaw2rTaVwx/frRh
PysCoizIf0gKWETEf+ygemaSARr8f1yNv19/yJr0zIRZXf35EdQo8Pj88YN7a6Gms2EFEjQbQeiG
tRNQaMPxu90nCDvwefx/UG1ZbWEMWtGobJe8ai+KtvJ17ae5NoJvuSKetr38U+p7pVbjcJw1yg1H
NmsH+Iid5MfEG40DjU5zJstPhKW7svIzbSGxzM04D1B7CSk91kQF5zmTF12Nj0vD3DIYmeO1QaOz
kV7FFjdOjOzqmJFyl6HGtWihi6Fw+9A+hZYDTUK8xpEpdJN7y1Imc9FUN2MWM02D7DjOZaS9gp0X
pDphZS9h/43OcxrVh9oqyFnS8GqWVeOik/Gc9fXGbmrf9cfRKa27SCl/zmNb6K4UOg1svZ/QcDsT
6iTB6WwUqzIMkBYhzmcyHhcNbq5TFOoRxx2cWLawrPCyUjxwOkF110SBHouu1l3Y2wvkD07epHPp
VV8KiedNSY8bIYzu7WDFBVwPh3SiXeNybVoxrMOkSDems8AA2/edvPXtbZoOaCMi+fiK9oW9fXgf
l5ysEoS2UlB8Mg5wnWHhlFqY2CdwFrQ6hh2E+k1lEe4O/YhdEMus04wZ/8wjo39mCmuRmW48HgcS
zcqk7l3FCnTmj2ycybQxjy8b4xVnA9UxCtWc2EMwC1lIL0Vb2WsjWqpZ2gbb1ng3vpdZp0j5+bzx
w9YRlvROHx5KOVinuW0uWvI1Vb1YeqOobS0TPp6kvmk2WWovcprCe6gsZpYHKEehFVGHpDnXY1wZ
lzBD/Hlk42CTZ4I4+y0QndqK5XGXCXFcDkwHVp9vWNuLY9WZ0k3ge9wwaYOzvhThSdglTjo0idR1
0DROiex+kXTZmeLI2vJ4aC6qIQwWgx9WbiNYfZGVjJ5jdNKqVUBxeYUsAw/oi09G7+Lhhc3KOe1M
eyZYoHEX8as2lTrKrPAzSkSyIagdnZhX0ecxR7k7wAzlLKrI595Uw6VH6uvWM+3XqEsL3Y+Unrfc
w2tTZP0s8FDn9A1qNgPc08LyrfuCW3AD9/lJW2Cq20SaGUJ+tlZZwy5tTk4Uj+oTjrrQzUr7orfM
8E0W6crv8sbXJvM0tnhwazpw8UQtypimvpY9/xR0cfQFe9jSHTbyYohYPvORCOZVx5WWWTuukqj2
lwXgfD56WeuEsWRf5Oiv8jb2vrZ27XhWf6r6uruqhBmXQdBbc1mR6nM8mlnicfuUeX2jUVeSRW8x
z1VD51/HsaTzPDV0JnvlX6cxkbOW+Wj+cFR19gI3NHYiUOKXcd4MN6LCN0NsmbOKEl/3ZRWvpMd8
h1VV+y3dWTj3PsVjRZxeFpskbdVJ1aeh9oGZLpI+lMcBtkOHZlV+GfBmwSL46aTC1qyIxvZSemW1
5q19pWy6pXni71IrLHTp0/HMYDRsgzioHTvtqZbgbJsiJ2Ldy7GEQKH6C2N1/UVm28uGqcTpqqyd
R/v3u6AdZ3U44NnDJ0RVqmXZVoVug9RpRTqcx6Xozxmtu20Whut/3gIs44WPwk0Ic3S66rP8BuUk
XYzSWLOHl8Ng9zoPPLAq9Tdl1yY3DMennomrczY28dVgBs3j7gsv5LjtiiC7rLLkJMwq//ThVe93
vmsHib+MwSf6oZeXEIFCJ0gH/3gIY3STIt+VJWOXQ981ZyVT10BfXOhTST4ZbCfn0Hu+yLqKOpQP
bIaiJN3Ssk+2Vtw6hjTRXPo2j3Xek3Dj2ZfQ49KtTSjF3AiPXeSUl3pIvOI+UIumiNrjthC2y61c
OWMSZ9usqMpTwM/SftsGCzF42RIpc+1Tq7qwMpxuGkiXbuqF+VxAy84y5+TUR234DZavncoEWXf9
vMF8lQh/uLFoxtaNSpDz8NI1bUDdsinsVVlR8TmBuyoJcHyzX0q1ESNrnSFN5edOjZWD4PbSYZeT
meC++dzMIOWXn9HYeZskLAoH5/X31gJ/gia507xL22tuEWuOQpyuytZjc6WqSFPf8s4zzIxWFTGO
VwvhyragZ+VQZU6LwIWLTBrdqDRz26b0lpwG+bWAasFJRR1u+jA78UyuTruxSZ3AF/4aTI6uBEty
HSTDZ9tT5RxTP7xIkWnOZZvqkKLgougoxGqP50tmTHJsR/VxXMj2jMa5BW4eNTcls+YRbCG+5lYT
XvVV2TlUZNUqL8Lwyi6LeBYiOKOHo1moRWwBI0jHle+jxtNclOMZ48059sdm8/je/mXWRmaWp+ja
y8d6K/cPD8+6DOzpWhbM6j5uN72w283DszjpfScec+ymgdfPiA/Zt88gPKGy4q4Mw0CHtp27UZym
OlVpcZbgbini6vt+N7aFapvcSSgxuvUNpEGerMPM8+dYpoke4SLA/SOXxE+VAzc+0aq4hdq1W8Wh
vwwS1KxSE84HK4LE3jFgOaXwjnMv0TiroxN7ncflWWrV6bkFUVY3foznFr/HIxAiCklhkaJx0LFd
FZs2zhOHh+ii88LIwZGHlyPxuCtkqeYmzleEFLe+ShfYb+1Z38bdknXlVwjCox4KS536A600N81N
IeJo29J+Rwvl0CZvHMEgPzQxF04+XIRtUs7t1qOa1DX8bNlrQWm9JuJODNHlGBUQUWOnswKsq7I/
x2z04Unx3Qux0zQlcguOal3V+MyqPaOJ3X4j/bBKyr7SqcDhvLZYoQ2NiqWMBHUYrT6PKtUoahgk
0sSeC94X8y7MPR0EkZur/M6v4kSDt15bNRs1eA207mZ68NOZCtU1Kew7nFrbWqATC3m909BbmQeL
DsvzxhSJjpLuXjQi0EWRNk4Y8iu/qa5jwRYV9/iiaGIEp34f5xXXLLGcpu5vmJfftYa3jhr9DVAN
QTrsogG5dV/qLgjO/dE0ms1Rh9qZ13pfjLIqnX1rQg43c904qsyrhd94rYNKvKhtOh+6IXBYwiqn
Df07Oy4jjVJ2nitdF8ldGJWfR8rcMWkX2VA2wPnSYw8n66LLUz0yfGNqdOGJ+JNplJqnHPwJfe+4
7rrh2hvILLdjN/fZ0rOttd/Wp95orctBuHA3zUbgf2N71lfSkWU6wM1qfWqJtYu76hz5aFXFjRtZ
fDkIs4whEmtp95cgW/qOsfJKx43JNPRqB5qPjvF7HbfJp0x0l3Y4pu4oceCSqHDB+3utJL/jXRjM
YbkP0OBoVdis0iRCTt+l4NmEHxcxcX1aXBlR61pBrifrMC9OC5+2ugyqY+BP8QKimgi8Qfe4P7Gz
TrkJ7Sq3bJ3AY7ZWyCsWgRKnlco1KYmTiczb2AU829PuEEGASf3PrPGyk0S1tyItNmbM7rIa5YvK
Gi4R+KNbl10El5EsU3s87vLC06wARwSZ1oFCTDiZGs7w0CEwP86cWnqdzgGeMmguhjjdpCiKdCZR
6Qwkz7RX4jnc6oFuJA/c0UfXyJCTGIlM94qEs4JFt2NBhK4SOO9K+o4Ko9mo7B6IXHtdpeS22n8P
zLnc+mVyQhqvcwYZh3oI7gsKPkKs4q7Nw05XTRU5/Eqk6gu0gH6N5DfIAGdeWYKpech00emskt9l
OnyFadNju65qB2Vp6QRhcxZXrIM8yd3QGnYtkdcDpvct7+6HsDimOeysTJGTmvSYZsGKVQA5S4K7
gIXndRfH2rB8hw03xyIYIH0NuUaQi9ow/8IjuJchDywk65cmCLZAmD/jrr3xG/ap4vxE5uo8sYcz
Y0iqh7S/RbLZmqJa08LaADWytSmDbwEmxcMNmNLB04mp5m0TlXrM+WkZ800zDjOfaW6hmS8S18jq
zMticMoyg5tkZI0mBF5Z3ZmFo7Mop18YCs98yL/cygJt+tHM26o59iu6LFoSzKowdFDkRmV61rZe
vmhG4Yx+lugyTU993kDICuZlGQfaagLfLbrAzeUXGqtEF+N438iu0mVcbCp+YqXRLIg8zwHSIPU4
8nhJuvC0Sux6wXF7JodGm6T84qlmZSwRzWmLCyepqnnWh9umaPtZXWO84KHvYlqg5VCwWWWZncl4
s6KixzpDFjuBen9O/bwEvmFsYEtQH2MJ10CNfbClkacHVQVnovQuQ1N+j4eK6KYloybJ3IOFeHf+
p+hCNuSCqyy8jA258TxI7X6VW67ldeuWVekcWFa1YgpuqUw1/XK0s1Na1Dc4oMlxV9qt9sIhnsfd
rC/dAkq5pbK6bVVE6JOVXIZEjtpmOXUTElCnaU+h8qOuP0A08dt+cAsVrukQqDnm0nOKNmILq5cB
xG5+HcAfeJkxmZ2KeIjmrWoqF3liEwNqGwvOtKqD1UBaf5aj5NSyOtstmDztOlktfZTOeaQiIC2l
cnNUj66E0O8Qq//CS9GsoE5csSDwZqOU6bJk8W0YGXtdplDFZxX6huuyBCe3pNspk0KuoREQ4mGe
4Lr4XKXlvC7lbIDC/yJOw1aPHt/B4tPO8Q3Evi/MsqkjAzoua+ich2DXhbogaNQmFOfB4M2hrJVO
UcpPPIVDfkmukc0hXZaJra2Sa7+WpxXLzgcPArxI0LZqrHaWRZ7cKGvTQXqVqarXsqRQoOeDdVV5
g2O1KnRLFX5mSZLMS9Ztuwx9DwaSQCoLs2Uep/4MFxQKa1/Nq4bm65K3+TpKgiSBWPL0+uFNovhN
bI9i9vB+l2b5mkOrwIvPPRyOULiGaqxYPAwtE7i7QxAjJl/5cBB5wAhpj44fvvLhra5o3b4Qox4l
JFqP+NkGiaHSUWogLHeLirBVV5qTaAAhKevugxTIbD2gzyB4bMNVZaFK21a9MlV9SutyJUH20WHd
6qzhn1nYfo3z8V5Ew31BykQ3g+dWiqxI192PsQeRwASXkMQ2aeAUqu6dOgWuwGCRqh6pfT8MDtSU
gVvmeGuG0Djtt3E0Yp4kkAVaho+LnLsUll84piHIEbUKnErmGCJnXa+h/aVet0P897Mx8aRuu0I4
diOaZdMh9+HgwwP8TaR0Pnbsqoh7a9ba4S4NEr5GdbJsO1pAuSp00je909u10pFRnUbURy7O0mpd
2E0P6Vo21frhdQ41/jpvlnGdnBtY2bmoorQAwcp02gM1aVBBsI55ks0IA3Y22ulNQsdgPgqSrYsR
ZzoLoi+jDGrdEt/eoJbgxwf7xzMO+h9QKR+cuE/jjWzteDV0uc7s6CJJC6MrcmIJ9s3moMGhi9r2
r5PO31Rx6tYh3ipW3gWVdyXCfhmEcMH7k5S7XZwedwTNbCtbU9ws2mjcEtwZDbNFx75VzCiztN0g
NzTtIuwLqGfcJICiB+4NKFIcBcZ68GeVnCq3ZymFUl+E521O2vXQzGouZrWyvhTYh8wgspOwV9/y
Qa7CytN7isAY0NnSc4VKzhvMNiIr13Vx3vvNNs+KEyv05yoE0QNZX2qvc0H7A4pfzJhpddEEX/CI
tqSowUdGvwWNzgM1paxBbEBnMlOFG3zKYttbkqY7Ub0NmiYFIpXMx4pu2rnkJtCxlR9TFC3Svkx1
U2DI+/ap7UWnsd8XTh81XJdZt2ihoNZWGMNpCriDsyK5NA0IlyZZM6iiZHI5DBQKQ9u7wVa78KwI
6ot+rexTKspujpL6qyetWJeRx9wwT87saEVQjTUl+fc4HxyVWGs5yGpj180alpH0oNlA8dMrc5JD
4Nc9sBYmzcrO+kEneZuvKpbOepnPrLo5LlLvyuQcuYjGp1Eh4I9F5acDzeSipLeD511YSZA5kJrW
JjprWJABDcqFE7CAAW/E67GpF2k2Ar+sonln0huvkbMeuu6cJAxAYQ3Cy5wumlSkui2gCgDCAbd+
1ei8vBiB7mupatspuU90RYergEHwpm3pu1ZxG4DsIMeZBxWTTsvqjhqxrmlczKIwuotMKl0QbkGZ
HDrX7rY0Tr70XlOuSQU3Z+aXM9rly5oHgZPm1NPGC74NA2lOQgrskeS6jyGNJVLdRDErtdc0l1HY
QinTjKARdZ+LJHSiOrnveHWD6bCI4vGuVoXSjRWbOXREQWTwulU6XiR2absKNZZD+8FhyLqSIlYu
Dcw6GBpblw3boHABu0F9SgU69a1eZ/Vw3vq5tcL1Z0qrpVXfNCJckyCfdU2xQgn9FGWDcZDAJx1u
QicpwsqRLfteWmRrYW9miujUFIMGhr5NvArrkQwENJSTKmnvizG89aMzgoubxNDczfI0BTbJybzj
ENEYq+dtFxyr1vNvm9zcYR6vSGUd97Q59fxrCY5IWmAhkhROLr1zrHrl+kBFOK4uigrdUBZtWJ9d
+HbqVkkHOTrejEXiVKW4SKNyRWuzi4sh1ij0sDZEVbqOm9uAqmCRj/SrF/FUCzmMTsrMZRDEF+mY
fw8gUNhj8T23Cgd59XmCIOYIfNxXngAJ8+sY9l89CAoYp9+lwtu6ydeDEF+GKP/SjApqzNKtaGac
3ID232KTzjsMYSUeYx2G2r4taR8t1TheVhJfJIVDPToD77oyqDtPpPySe3HoVGHbgpCvMBg4bmXf
L9Vw1aS1nPuDWWd7qurl2ffaqhfIbrAmHrkqIQU0Pj6lajQaNUbjIZubUcyHEErBaPS3kPrmoLad
J7jXFruzIYXlXuPAHXxL8EkD7I0P2YkZu1Xd++dRO37iFEjZCEpxA7IHK1zexWfUdB2cinXa1+m6
YiTSim5DjHodEnFRRDxyymHFSOeC4itBnca3HVKfgiDXvgztmQBuiHx71F1hl1okcLomGeFqxxHo
IQMw6GTGfSA8o+nP95e4SfNLlajc4RARYh7M7Tq4s6Auc4fcAM2BUwhuoxGDplxlbj3gQVeRurJ7
vO04vMjwOCvHEqJnOrIVS9IzGd61FRu2NAyUZsz6nITJLQnlvrRSrhzj69KPEt1ddZnBMCw8fXCk
OoFbP/8O5OMqDYWZ+X3iRjWCGk2eFbwguhsUqO2WbTuwnhvqj9LSA+pvBIeTsj3g7NYIxSJvIE3G
49bGUBfx+Bimx+C7Wp0QuGMgoxeODbNdi6BBX70gd3EcnIUd/poICUFeFWc+rsHvq242mPz/EnZm
zY3C3Nb+RVQxCrhl8pQ483ijSjrdCAQIoYHh13/L6a9O3up6T50bl40xYKxh77WeLaNX+riBUwsF
+5Jui9Vmrqi9KzK6EAR5esavf7DD0ORJDTnEWVyW1SFkI44vWCfRfsXckWOJoKmg0VMkyfsSSag7
3hNlEDjs/Acx7rPpHiJjRdWsSUFnIgq0rS6jwbxmsJ0wrzSJU5iF1Ygj1yOdQgwKnP+JZuKWck4q
vqz39Yjzd8aaajQhJlTf/+wTIjM1H9s1oteRMU9zt+S9cuV5k2m316rhmXJPfrdtWUeQaKdzl/Vm
jSC5Ii5VEJ/cJGPWg+m25VsjRcU6H9bhULdQ6Ly3zfvo5/YZzCrLek6hM1xGSKnenMV+kCDhWTKz
kvTWu0o6xKFd0vsZmsqULSLSGEd1sVDMrXYZoLv7YYDsLFox/8S5jL0ctldFjNdkU9QOMESMV0Lg
rqG0JX0xaubtGlbfxg4jZbPqi/TKk6NmSTV3sZe1DXuaTLBgxJqqSacvm7vugln/MjIJsyXcVvS5
+ibu0jvlQyXVwYOWy8sYpGdbw8vopPMKxTZyB5MtTAz73oFESViDeRYTWtOsnw1b980meY40789G
tiGbLHJW+Hz5uvhNpmNMBHPaltDX0wNtPiHbx+hCG8R0nQ+B/6Yuagqmja8lccuwj/HDMc7Lbcxt
7cX3GVHaVswXzyw0pdC4AMvcOLMTVOUtNaXXi/rKiZLCpGjinri4m7aWheyDnQxtVGkv/YXw5qne
kOWqzSlqs1nEJOufhelf/RRWuokRu6aNn1GPIIGklTsE4uxp8+ylyJ+Muln6Ej/vKa6hJ61ivnEE
CwpjYQQrk2bdxJ/ijUOMKhAsmfAcE7mcrOtDpa2Fd8X6HulDTdmzO/o1ZJA6LeGw9RDIP8KNyLy2
5hhTez0sYVOEyYYbxxbIa6rC8LwW0Yw8HR7UMVFp1jjLo8vH67jGmJcKJGicrYc4HT9CH3YSqw+6
XyBi2d/J6O7gq7xwr/Wz2euflpmvVSNdqPCsrSIyHgbubqXw1vMq1O/BkVHlqKAKofN747On4UuT
JoaY1zSf42lRvT0m1t05445F7Q3puY/IJPltVAL9H77eALnacS4jQB/Cgp5LXFpf9bKfMmt7kvHB
zdqxbhCUpy9kwR2fatDeZm0yqsvUm1iuA+PmcOxLpeI7JLSPjM4fPk/ibNVJGQyJ3mk3eJv6eN1R
bercLtO76qBveY1pC7aEvPSMwuTk3UQwCiPqjjlLMPIFDr92xqayCwshqrclh5tS+hRTOkL2ca/i
FCbORBCCdsl+3BRi9GgpeuuoipCvOXSRwcRu5plAFRREf9EC6i+sar8kLLN8HtrHuEPa7EMJyKfB
wcgOERBn9uEIFBY2V7E46j2irMmWAIGxS/0yjZMm96btuXYcirHHd/M5mZucDMlaGHf5ZbBeRx71
/m1iWJsny7GG81JAGMPW5V5HZitjBsyAiZNN1X6c0i2jJNG5503F2gdONvqOzSG5368qpcXqbXUx
ykGXfkL6Ym7cC1SAYDJ6oXFwFy51l9MGKiH+NKRI4+FN1E2emmfTmqFgIl33naXeKZh23hDLKvQN
YtvHePTjwmKAOfZbd8bwUDWw9cmZdujJcJ6CfRs7UebUoVvRwAaVWTDJjGRaMf94vxskfzlbMNGm
UTUJgSE7c+a+O/B1vWKzmvd9t3VlF5LDnGKKa4fpgFj6ThiYPe3Mrp0AbkPTLYeGp/DoOvdQd962
3xKEIfiDhzz2t3xJFd05hhdRGzTVoBAihNNSJdYITDB6yluChHxTzquY4mMjKa/GsVBSnNx6XHK3
hqASTIlXhmvrH21ndUb5hrFIpKpa9frpA5647lxbwD3rCre/b+ply6UTX1PDF5i06Bi1WwrR8quB
Ng/UzAg8ElzZyqDaodgqg1W7bxivWriTmZ7MPfLYyrhuWnotnFo7xN3RDmK3NUflD7fRAGNhRJ6d
OUl3P9s6faH6CA1HjJHzBXWu3DTZddbPvRXTTJiqG+ontnBa2+xwvg9mR4ya1mCk7mHHh6OoAjt8
ui0rhGrrYmMxxlgn0OUKRSSs23M0+EdMofdjTA42Hvoi0oZhNhEiawniTYq/PMvxKYht8S/wP8M+
Mj3HqN4mpYc5igjll8KnMB2g8MzwI+vY+xycWp3M6NxIPp1YHD8lqwvPnXb8xmnzaOqqEV9pX4ua
HZCWnJywC+EfQA4BGnHg0s+BHG156/a3q9mugrjpCpg7mavVbT9xWB3BkqGK12J2kE0eW13DXELG
NMVbuXH2ECRDkMt6MLuuGd27hNawEp3gSabi3jJtkHYwpJw2eGqorLZwU1kI0/FgvVHkUzqXGzT/
ylW9Luiw3XbOOXT0sEO7uw64cwZUAPJjmc7+ZqFLIIcDvNPIY7Q5H5K1T8krBP1T5zzP4XoIBNK9
uY5I7qeYetzfwWwXBAXdMx/4txYEx8F8uEi+yAhCCHjDnbVizFKOX3ILFkSuSU/KkDiwB4P5xfoJ
7LchqNZtlIBbtn27jnd2rf2M1elQ8F4vWSBIAh0pObM0tJVyEe35A7vupy4+Ozw+1W0ECCrgkNbM
WwN6aLeOyYJmTiFUXLsOe4M6iExET3VO/Jz7JsmQUQx5OLESzkd47qzJZ5NjuiD7uO/9vIe57OSS
WFVoH0o2ptuThUmXj8p+EhE6WRTKoQjsK8b2Ef6k9+WpROZt3DZZj//eK/vUXPe7hNpintieOoNC
zov4lxu7SzshER2Wq2mQUkGUl8HgF/AshwI5XZqnPKSlxzFiRwayuoXwjcURMD9Tup6DoYsxZ/en
ZfRsxY10c6Am+zBWf2qvhczF/4RiSooRv0hiSVAS2RwNkBjMA1XMws+1mW/SyDn6XlvSNcZejX3S
on1oQ8iWbG6PdJufVnwb3+r3tfnQkR7LDhxKyVy/YCQeqnAYulKsLpq6nS8/U3uvg57sevA/nmdu
aZoWA341pPv9Aw8XnY0b63ZWxHWuBf/yGVwel4hHSpc9sIk3A/s9UxwDUSrVx9ayPSJpN97ifVdb
+N1C/IFR9bzZCkM5zg/VNqO1eY695VqtCa3oCrlutr2bD6LPTdN9kDXwMXL6J6DrX5QMiGgR+yO+
TR4t2TEbkEq08+26ynOaapKBQNoDrDElhYibz8JXu4SrL+7NHMknIuDOjeWdkeGpAYdd9ppXMnbo
sfP8B633Fq4KjEK3xaRNX2BMTRXECvw2mkFw8tuCq3HKe0yeIRSNvFn6d5LEuhSXaSlhC8b99Nhi
Hs9N1+7G3qrSwYwZLcgnR0LaTPTqN6w4gewD4FU9wESCTjesaXesveBIFjjbM8wuKJphTiwaHA6N
kaFV4W46kVhC6QjTB4d1EeAL9QW0C0lUpxEGkFXv1iBQoHkIQz92dqJBsOl5z5vrfE31Eh7VKA6T
m/L75Cp59BY2nFSdZLNoCfTO+oEEv0nXqlvRbne1kToXTUEXtpyXLUMXQcal+ATeLuLZSrY1d+U1
3Xp7LbSadkkwunmT1G4miR5yqcQL/nzPfSUqup+C6FNE/LXuPboL29WtMKrZ+D6CwLoLUt6egEZJ
ODkIOFEYEV2THgMkD5McMtNUuLEVeR0lh2V84WpbDnQk4uhG8lMoK4/9GOSGmls9BhoDA0JMYSD4
jJMzlZMei7qOdkwDkVzVWJdShtngdGe6Ovzg2XW98eL2qqv1dKTN5B7I5t5AOICa3W67SRStxGDs
MiP3OvQU8pLZLTUU+lxx3uf1rBBgz+pKNC39Yj0stkWOZUvSnUNot6PwlwrXd0ojl7mAOLJbInp2
nBpzVoBmkNj2vK7kwRM0uA87cUjnKdwttffQwIvaL+5QIzSlR4EFvnZDPxwtjP0jijyundinhbt4
Tx4Uwii0W8Wp6+R8mL0jVln5aEfIjusUdtXaRzAPOcmEZ5G16K30QqPR38chB9/FT6nbPHubYgVN
9IfqwnTHMNIMxOmLdYJCRpne8WBRudeFYNZ4Z7NoSNUBHIiLoeS9A1KR9/PgVPDep3xsYAPh2Yo5
zL1VsufIur18M92HjaR34xlbzv0ndSP+3NHurumCz6gjpR57B2KsFVClSy7TyrD5vkNTAFGrp8L5
zn6dgsbkS0/6xZEmLRsyVDRmPSxTP9pJzMvuOH2RukdgmsYKeeB4M2sfM6U9zmLcSivrA8YpZFMD
e5lbB6NvALSvT+luuWScX02ih3PYNG+jwLzcQ65unGHIOsWPPRr1HsusH12QSYdAIraexWKKqYwD
hE9rvb0HSIaXGLbr2PLSFXAxGv1K/akpU67flD/RnELCyxEh/56nsdtxNbA8xXpwRdpAtJMDAmQz
r7yM46p30F632ShAtwoj14SL9Yc0r5tmwvW3sCHi04jBJhbhBnXYfXER3RextY9uPelMXmTiUDRj
YYR+7JtUV1qRFZpTFBQRM2sWY3CyLafHNRrcolXsafCjPvdFCHbWD2w+bc5QuQwjH1gSWdbB+jHp
/o/mywhQKr4VkxvuSLpFVQffIQe48swbhIDzNjybGfctDMxWdLE4W1dC4/W3JU/G+dG1dtvLoveK
tQuwRVIV8RwW1YGl9YIvGrJT2i89ennUH7+fQU8BrPl/b/ORvfPsZ8f1coSfw4wIhXIimR5OXjvI
/HvH731GSQDafb+Gjp+s+c8ZKR/x1vfrZmV46/sD//H05/h/34kw2PjJ4X+9ir8X+feMmO/UVv7n
ljqkbRHL0HQnMgVoH5dv/X32vxfyfTafEdHvf048OhwhxPeukpNt+nv//h78e+vPUb6fufEyoT+g
kR5S+16T0ByTXonD0C/+QXuLwDDTjMfvZxTsw99nP9uSbWtAdf3PPi0gK6hq/7Pn97P6MlL/bFO0
yxfahvvv7X+P8P3u3w//nOvnc/8cJnIuWI9Xe7lHoKOXjfE8xA31zc+FSN+BA/F9rP94KhTaavlz
tGEa6spfoifez0jNLXfXKjHuDXrhcPx+aNdtgP+Ah3+2/bz8fjbo+CrmQ1r9s/3789/bvg/y83JD
FIrcZ9CQW3Cynzd+Tvaz7XuXDkIWFPjL3v8c63vbP4f5fplqKTNPRSyHArL7Od7fr/v9+vtQgxnb
Lf/nMH93+m+H/f4M39Jjqsy4I4LooxoQlnmhY5F94WVMG9hol4d/XrqLDrrsn7dnt2q3pGrTi+Li
Tv//Q9+f/H74Z5srLM2CJYzynzP8c5qfz/5zqv+2n5dSXNPPscAXyuN03L43f38gHGd4gP8c9D/e
/+ck3y//fdtJ+3G/tqb8r7fgv13Xfz3M944/1/q9z/c2BoKsnOPgt2lMmIPzBUaIGjXgErOG9eH1
waRvaz031d/hYg6enUh1dLtm/vj0PRoISHhH1gpxCAMeM8zgUB/60ufcgaSIlI0EzmUS4yU63IdG
1cEO7u90WoEhnaLLM6h1U4gUm4yl9Xi0w3c++xzSmZv0jy6d3H3K2h1f7KM0DSRHB5JmPAywERXo
P0PqaqT2RnniOtowcVCDmFn16+062q+Q0oIz8ARBq5F7wIeFBigvuO5auIkEkea7dNd77lfaLY/e
mPKKSUAR/SIAF01Rtnq0Kf0eUVLNr3shWTY1rkD1zMiuCCio6/riw4hAwQXpz70HFgAmdlSkZAAQ
gFAYLvpYhlzTu1Gaw+KucRbPm3sXYlHP/TbjygjS1SV+QWiC1EZzDwg7Ah0/UXXV6EskBg/c9kj1
cU8LgVwFmd4NVjMiOTwfp6SOhpcLPQZFLQD9t6cg7A7DOF6D0h3zRoVvcpZHIdauQgDVlBHmdkQo
V6yGI9UyyG7I2EWhhsPKzBVUCeQYLWRAxxWqqFsvcwO4AFSHTTVL3LtIB3uaMPZYw0PcRn/OHZqo
YkRirpL1htvlj4pxYxKbvsFThz1q06t65W3edDjO0LpHbxyXHbyzK9+6DNBTi7xlYi/S/mkpAkjX
RUSwbFGyo1sWO6Peax/2tzMluyYkuNMh5PRRzWGJ2PgZseRSKemKvNPqK25u+xqmPbhAfJZASt4F
zrre+04NqmV2EJl3Wx5T/q5sykrY9/1+dCAQjIZNVbJ58y7UXZWA0Sj9EF+8Bte458nd0qTTPlG4
6GUD81mjFODoDvihxypgcZrDgwyypE5c2AboS9pHZs+cP5r2WzEt15cW5LdEX3ds+w0LG2Gygj0g
w3ftxPQsfPNL9v6SY4WqOAcGaLNlBSrHWDzmoduGyKfiK9gUczGhNiRUaik64FtByJ3dxl3wznqF
KdLDWwT58kIbDpifdBmYNQt60MMF41wEJFkx6M3mZrHrcTIRODqn6mtF71ZPZ5tMPsduCLParT9W
61Q6cZx89hCXecE19AR2YgNKuVL25VzIV7Ew6NrL9prK1QV9svec33E6AD5pguaAP+ru87R17zZN
kzxYu4Iy+7h6CerT0iuTIPoWDpRXbqdMOvwXl56pNonAGMLjWDnJM7tE0FHbU1RJDaYI7QAtxBFX
G7p0PusZorjn3dQL1Ike7qtxPyIZIuxZY1ua6UFx+QSYvsuxEFtJ0vHN0/YMD63Pk0BXnbbPwqVB
HqoWyjh1e4g0FvmGt7hZWgsKfAp2RxuzfRQ6LuJk75604bPTQhRF2VrXIUdSvXSLoR2P+DfrunQ9
s/cCAJddt77Uqf2gtZzgGouvdnvdfD4DU2O/3IbBu/efEsmeLKoPTkOjvWo+pV7lEpt+6MUkBeSq
ZQWM16J8MSPU/zN04Kld8tbO0Rlc5ovt0qvQx269N18HLvg7vYVtaYG06FFdUfAhkKbWHWeMZM02
sP36SezO0u6RD+bdMwN8Ib3ehq1TzAY1gwRKIookMHaHMMKkHQBJGQis01zUaBP5JAzouPbD4iZl
0wgQBmUWh3FBCRbKtGSukSMyFzF7jHofJU7BWE19RO9Ao+hypmmbXyxksvRFMBgMBA4Uh657nWvT
FV7aXch4yBFK9S8jiqXzSK9Ft/CmqPm8FWRyIcgscMRA2ZfK6Z5J69/Z5SJOv1gC11c2HKWUACIa
/0s4/Ktv/F9KBlA5JlDublRnJu5RMWMQrvWU540HkCbp4GqxtX71QCksPbjOeRUPbivPUq15P6xX
o4HQqSBY+TMumPlVqlB652p/KheHQNd0xxv4VlkjSFgEcY28tV4OwsOk0GcDJ2MFXgTyqCZ13nqH
Ca56rGIUD3Xi3HMIW0F8kJJ8qGYsxRLesqTri9Dt9syLZVZTrQszU/AfyXzUcNZrMoSFxKxbmqAF
1z5bXhAH3g3gvhV8w7AUNHB+JRIGH7XLLmgCOAMzGKWY7OB6P4betot1H+5E6O+ibb7mbHgaFrcK
vQ4gOgMessrurYnQzBzxmrqiPdq8ZkkWjfIeDPBjH3XP66a7IpzUI5u2X2IhL74AVwNpuCeyIvVy
vSVFzCG4egooKxY/vhYjMBqh4KQKmDIkVAdOQag0ZDc3DqpLQKq9wbV/T+vukYzmaiFR1rozANdu
r8LujS9oE61WlW8QGwT2im2AiFbUubkTRC0++reNMxXBhP7JgdN2e2TdoA87eH3NTIDYizVH33xf
9fJeK3iCcQckNBGQCRo4vj3/NcfNUyCXNyu33y1MWlsHu802BxP2j/BX4ci54n5EValpHLjj3MND
wB7CDUCK2Bpbci8wRY+C1zCtP1SiDrVBWQ7UzXJIeqAfOv6tQrUVGjNsZjQQhiGE/eQCt3DCOZOD
OxT0UiOkhzteu8iSAEaUKIraLSQ9vPWqvQhkyUEssOlRpFbnzhqKjDWYmx3/JDuDfJkCaMef7+wv
HLUc6ZCNMT/p6Jfbo/DInV8NLurgji/NyGXmrt1zOjknjHwPzUTHzJgYt74+eyPChMjf6XbeL4JW
aq8gISvcFgwSQCUalFxlM2zCd7bCGDTxeG6SC72gVemqlRRLesWFeOhMAJrBH1Ckgt47J/R31y1H
wecoH5bpBVTIlZ/qW5N0eWzmu1HX71EPmMCkkKHauXu7/Akd+BBhc7VB1ML6gGu2oW1wLNaYYRB7
kZM3I6JZyiRwr9Ald6FZt0OKymTRn1EbANoGxUComUF3MS9EQ5bbumTJVC1uuhYCCap8cDdD8JxB
Xz8K0v0eL4Urve5moNfmqYEQv58YXBUAPTGqFlBjAO58qO0J6BbLwDC+owymwJDrV6SXVazsdTCl
11qMvJAULH3XoOYL1nrggCtACXXPQacmdexkwRZB5A9wk2PcxjhGBUEPyqowfpxmCjXs0FngrPYP
4KlHtDnATGCos0hNzb22paZEP2KCQyR5l365izFX3qpzpUW0T6h+dMIV2Vxq3sH8ZuvqNCiXNe+T
SqvaJnA1mhXvApnrINJMcEU6IWQBbB6dB0GYBBMoa9hn8PoApPZ83282OSRb9xIjqB8xgxs7ggNH
bLzO6J7CYjJsrkLUY9l6vlnSFs1FNvcehp9CGfQ1SjlsQnlVN+JPrBrI4x7sch48UZWcAZx8eguo
lG1SCL1RJESbpILde21qeSIIFmuIbDatzwhBsnaKrv2GPyPWfk5IMOZR7YGP9pdfUKVgtiR2OScp
phqyFjwxH/XYYDYnd07dQh4nEui2RO+YczJBu41sD7eJdDzDf4XHOenCqq2bP7ZKQ32KhDdl8N2d
zFvmp0jMpedHCwIrB3NrjDyYmFuUocLsdfhtAG0cnusnJLFhB5vtRsoNLubG7A5cbqDgb3vJ8ASC
6BOZsswjLoG9enD8YzQa549P/Y9G8AMlcAcbpk9jeO5HN8xTBpi46xGIblEN4I4neYqinHaLrieT
PvaO+Q1rB38DcNUstATyXqyolM5QalRqW9+2NgwBkci3ZWqPZtjutwDijB3fZeiAVk0BjbmCPY0h
kNFlpE/JDIBWujXiThTlg5VFAXgClsPFEgKAU2CvbHtL1qwZoo/W9Cyz85qHNfGrMFgffRfFSy16
IMMd5mFTX5Cz3xGAkqLTcYYckXkEJMjyvi1H+D5PXYxe2vezLHsP9ymcw3O99NcrSpkvSZKPcExd
Kx69OFhjIEQZGXBV++qrk+NVxF1gA0TOQyjCyoZIxzBICRQGJqgDXZ+TS+3uTMuRcwxsTnAKmHqz
LPj0ibNW1LcP7krLVXttvtZdlzcTIkL8/VWLkq41LRGY1OghHAFVgMkCSJ/gwZ8AdkVGFvMbpvb3
uJk1MvLz1XfvGtD1GZNxwVN4906KVoKV/D6iJPndwF9CqaA4BP68t6ufwnnw7mWUAp3yUkDFAUrn
uIguHyibJtIFAKz9knAY4/6ae4AiY88miAPaMfdSIDyAO15bTx4mqk8OAEUpAP2pbnxqu+GaueRo
J1lsAvHzrFN48J4vM9JdSv7aIhNqO0MKeB3DrxVI0thvbQHDCnViytzFw/wWq/lX0+v9BlOb+N47
+M6oGIOZ58MmM7pMKOvbZhgCaDxj+GB5fGdghmZr219bVCw58Cgz0aZvbQT+BPzTI9X3JnRhhCJ1
z4Yp6WD10QKm0nUXhVf4g1503VqXZFtQqOHGNyOyDouFJQoGVyAN5yffOk9uaoaqZus9KtxsgaUN
7nqawghv6QGp1muS3ifQ2gGZ9HE2wEfOtW4RYCPAJDHqklpfFOscHYGNZXYyOx0z8EOoeu6eJCpA
j25L92iT+TSyoFxaD5mYBfCGeoOhdHwC5fmoahRdegp1fnWzlalB7ekQl7N0X52uOyaT8Xd0WXdi
oZWwHYpeZGyAVOlfTKpijYID4gvUhCPAmOMsQlSJ7Gu+cfkBkXR0cC7kiW1SEDKW4DSkRLzvoO4j
fR1kAAYvab/WmL0yzcp1RUGyY02Qt6kP6Gp9EWHTldTfdViGJBvs0GcKVS2khbUXmlc+wGGncDsL
2uJXS8kEFiadUe3ooYQz3mO39gJfEf60LJi9IwGgdZwRclii8zRRYwYTYAAklB5D8TXSuM44G8+6
ZlXAowZFr8tp5P4nFoLYU9YaJG3gkaX+1czrEwfFVjkiTTOJHl+mTozcMEVXmmd1HtYq7VCtujY1
WE8t4XzVsEIFrXNJy7CzY9aiyK7oKLSQpvkStLtyYzBNSMEipPXRmG2N2rNF6CxBnJ1Nwv+aAxR1
dE9YEXDYAXx7j0GzxNsC/STtDzwYvwQ8oCoW3VfbodR3tnMlfXbeaoCqEg+5uvj37nYzsXQf3y6Y
TdEVz6hU/mh8WvmR/YMlWc40RZ1XgzHKi6eyt/Fz6i2ndXJAckhk8SKYbuwUgiuD+xfDveKpv3Mu
Ujgb16sO0GWJ9ZRN1QBgJDCbs3Gcn9FHQYN4IyCXOSTlVK87fC7rN1MXvGUHr3OfUIPqFA3cv+fQ
BzsyS3qn2Ve6vMgkeAE/8xj3BtEmVl2JwFnkitImA9QBIgksZYxsAQEv+iaYXSF3ciJV8OYSH/Uf
wfPSGwc3dLoXuHkQBYM7p+NrocPg1WLdD6+ebbGB1cIvk9ZXKCF4rDey9y7cW1gzhVA4QwRA0LLw
c/hgzqQJeuhwqHq0/m3K6rvxNwZeWgPmk8HVwuxdFyJTI5MPbmeWQAjcVzYpP1t9cY66+XEBp1Ct
rLltY3uF1aKdLIEnG8KGLZAEXs0o817W4MH7AEr9EaNyWblomDx6jhl58MlQoD7/mqXbjmuUoHTr
UU3oLTVKp5NlrwL31ejo04mBhOB7HVBUVaEaF2JMi/k/3pogc317kObMJblWGADSsOnzSXtv9JK8
Jk59tU1gNTxxxX2yQbhTv0a5XFiB585IsAwMuNaMBXVcNwIsQtFaEMWY4f9Rdq67jSNbln6Vxvxn
g/cgB40BRhJ1tWSl7JSd+YewnWmSwfs9yKefj9k1farqVJ+aKaCMdKZlUmLEjr3XXmvt0t/PDCuF
WZIdy7B7L+zhSxX3M/4ADjVN/yQy+wTJol3TpCCngmrv0bHkxjRtY+fyJwmAQVPG7Fa2LD/iPN5L
Jz02aIv11PkRew04VdNUGzszoq1KduZUXVI3Veumzg7VoNCT6FVQl85barTHxqQT6ztJIFP0t7Kz
3uOw+NIkTsAtnPr4UeCG0M7jQ6HhfpO6UDcS7C9G6xZ2GuqM8HMutGdz0ayh2HnW0u8DHAdnNtda
pFfkXCbczrzaWJ3xIfruYPrJE4440aEs0h9duHzYcfZ9MoaXtECqUlgojduS95yMlykdz6VMnpBQ
vJFCvOkLzVmUw9appu99FY0rxr3ItZb76TqeS3s9MythRW6+IJVqpwiZG2sCmtUT8whrHTQh/u4j
CVp6qg95Fp1gQd9yb7RXQte+zdH4oNf+MfaLs0kIxxRl15UlFIPRhFXTBcmYvCZZY68/a6f6cKzs
PayqkAS+/JJr9QoKG8HFRR0TIv5w69NcjEGI7NUF0ctSozpZWf4EGXJVCDgkBeyXaUTCFBvhi5Sw
Yp0e55d5FKdkti3a1JDptTLauXUxrvV1Nyu5EiJJt3MkTszneHPt+jvU8cchD70gYZ2yQ15QO4hA
6zd+UZ6T3ot2ZiPXYuyjQGjF2pLzRQuLY5EN8652rMDpcfrhyNMCJ1t7JrsLFuWwdwYY5gufWnlI
7JY3VVn+TQnAG2yaqMrJ6FjFxdnK7jjIbOKsvDZx9xoPcF+XJThPtbkqSI+2kctCAcu/IPfbgYi/
hqK7gNw+hm2oUyWYI9HJCBxZnTI7f+pi81uuXJtCLyatHaud589BbHccjEXyBHuBc1gHlAE8rvZU
Y0/dlL9Wnfyg+n0eva47CPQgVjGHGxwEXp3qoanCb6QH/SGOSVFCgPoHzbODBh7VGrJ9ihWTuW80
G1hPThYpQx095JP2UIpKu1BrvqgcbHfuxbapkmID02KkpoeIg6AGZNzO0n3RnItSo0HAL8DDSvug
7l1N/fBsJ6G3V7N2qajKD1GeAmJ60XFIRopGrdlaU6utKwnpvpqc3dTmxlHL4DLXcx3RiRAUal6s
7/LQ2E2TXx8czYOOP/neGgVYftOmFk4Nzhy7X9/+59+F+V6yL2nfbESWpHCBK5OzqnMo4/Nyl8Xe
JirUq2cnZxo//dYVaKpqfzqUIk9RHIjvLjgyg+IwG7B6bc/72c4GiWpvhyB9Rr6mtLnPWdPuBjL0
ZuQMGxoAyKR7qlT51ndYQCUup8+sjQfbGPydCD+FmDB7yWgN1eDGc1sP0CVhEbRoU7R+6pAwkdq7
o/ETNTCbhgw7D8N3S9rY5uCMvcFViQlc+SrWoWA1LmHJq48oRxbwXIO06e1FKD5i30T8Yq/kRBAO
+/BgzcmDboNYdb754qeXHioCGuFzvVwuWTowlmvUEES/j75392wcMbxib6O/WQ+TfJh195ZXj5XE
hgFmzVMRoXBHyHRoKhtIUzyiYVw1wvvRKEdwGOLk5WRf5NI68LUc2FA1J1uPRlQQFjvCL6ag17tj
P8B7rKNarcoJyhpEN7a1dSgG+yeTRane8E+BJ16nMUioG/YrQ1QtK8sSK3NCeIeF1GMjh1eVt6RD
SiJrtPLPMZnbc5d2uwh4W3eolK3I54CdMGFBVRX4sf6aTOLsR5+woORJbxYtAgVnlXgF4VE+5eM9
tJClDB41WhxBjy2RfquuhCVcwszwJbWzgJaHh8xOJrrxkvpE67TDpC4FYsENytkZycnuQV/cwb5Q
Yz+7ev7S5l4WaA0Cg8HAgiLS8ArzzF2yUOEkjEweYkTRru9tkENAKniawJ4If+eMXgmS5kqrj7Pm
XpSTpjuYQbzKPFn0wrbMIHibESTmI1BlONBcGSJe1S4eb52ihtMsHJaKzFunrmsE4Tw8G1lJomrV
KItx+llZAFZO9SOV9bXxi3GfTYu6KEMzYtqHLu96qDs0ptoZ8EmI9K0H5OO0KTXEpiBmWRkfIjks
CbT5zXHRv4JWRjt+urnqOZyl0YTetrSewu81CAvCJY3ctXtAOIBoEEFllOGmRzLyJcTmBZM5wM5e
1/zdcBm0xYIm76vAL5yGnJ+2hzuM3qGvQfySuR/pl7FgfCtK8eBoNpDnML9r0v5LndMEap2WRzOW
J3D5c+Tgq9CD26gMOvIIrEkuVR3kgISGamoX1za2A32inzva7ihKCWKMH0Jjk5wLW3/0K9va2Xpf
b4epPMy1RKCRFkFs2ljyRRwOUWS3pxG8PfWQNMhU3d0CHajefaVrxvMvZszmQGTDpJXHrARWp27N
Eb66p8YatoVuNeuxLpKHTtA/rRtA+8pS2qlhFeMBhllgB92TAuLV94ugcJb8s+yc0zwcnJRImiXl
vXBna4/mTBLCyulot0tPqNG1VW/k6LZE2pDXZs4KT8ghsGOWhTba5ol+Y96x0SizXOeeZ8jGhFGE
a89eFyYuEc5YoZtli7aVt2zJx0xxiXRiC1tZ46yXSdqw6OoH9LUvnctnGxqdi8teCoeGbb/J1b1x
ece1wyXNFIGZilzCGi0Z1xtemKFuQAXPHzxAyVNUftGBUFhRNLp5KkGctrg8YokQhFzbqKatVRNC
jSXLEvR6AteDCS6jYW9TuK90LdcCs7eLHc1iK3aKrQ8NM44Hrle/6a7d3XIzDAY5vWDH8FANYsA1
QZbwKZFWFBMtohkDAZXM/JD2aecan4ATvVeW22+E1x8jeqgAh77pNxhYAJu71Q+zy/iIJnkdFqWu
F3r3LB68PTqlIYjqqlp1cFA3Zl3v++LUFKxkJ0Q1xUbCmaU621NHuFGFeRAmyk7SCoc1Z1fGDxU5
b7r5Oaj5R1/UX/xKBo5TX+fW1Y9tgrC8Dd/g7vFq23QRdD+HOEttVEXIzMh4XG0cLiM9Zhf9lIyH
oI21b35je1AVGn1NvINSYGsiyGbvI05tejq0vdYwY8k1ZnKRiYyVunZnlsTKXE3phmP7IK1wOrpI
cVYJpY9d9CSzUam2WqXtsip56rRM3zbe1bQ1EkN9ug8Kg6pWBxVWzdduoCPijujuoqLFBsjHXkdl
M3cfneO2+5a5tMisT3NIrthyTxTBnIrDoF5sk3KgR6+2in2NnH3flE78GJWoEkqLtgG5ytjC5y2H
b5hHwOkOz2mfDiu7/zF6APqVBIIfIu25AxQozcxfRWbhAn5YX4eQ8lBmXR7ABXnTKN2bWEw4hyX2
IZfyi2ZXmNA4uNuIuSpXpQ9+bQzUfLjGAf5XxU/dGt+7QSdjcce9QezZpUWJ12f2jqI85LWISzSP
ytgUzY13JFlV6Iqaysl2sYWN51xvUk3ucx1voSa0rnXry2MJL3lt1fgjoQWcKv/EOirWRo3WJu7G
8VIhzbIbiCwK66y4f5um8pETVpIFWytEJQmeqAU8kGo7ybJ9QFkG6u/L6qrP1Q/ZwgXpYvlk6n64
jmug17h0cOirAU4Q0PWPhbtOcu0DrH38rkV7uq/Q2DX7MrS02WZVfAiBP6iwKY2a9lIvyhxp6PMu
wtXuMVm+OKBvueaL46+/QqfyMTggD1Xq8m5b7xnjArXPIYivUigQAETp1tN8nAWbYdpUNXE4rIxn
2SeSdaC/tFU8bgzTFOvI2nsMK9/Ys/8SJTGmMg2YdtnmY9CEFDL5OJMLrRpV1odatc+DqOadiQAp
GDBTUqkd0TumO4cXSL1j86Ai9pAodR7aX4NOHCkcMdaFZU/llZaB1bT9Zai8W1bwgRYzetXKaC6d
31WrNMGSktdDgNc62hv1KB+bcALkB2ZEUfg+9gaepIK2vOyNu+XWAnbH96ouwl2sEFiXWJc14jGn
I7ZBwg6dGOZ8WGnbgRarkWntpsS0TCLaCt0BaXh5TJtebfO8xjwsvGBKdo5cahXKMniwFX6xWgoe
Y8CH9quKJEf9JORixia8q2E1X+o+BYZxceKY6H/anEtR1lEJoM0Mh6sMUY0njjVsuiKPtlqG/Vtt
eJ/CGdAednfVwTSzG9INMcGwbSfiszX/sJW3byzcWeWnYHZSMOfZR61w0tBFR+6nwfovpug0WtXX
JoVM0bG4zPZZpe3Jb2D4oNMM4Jl/NVJ8DYRvf9hDg07eMrCW801rHZriwYyqVUb/JRgi9+BD+TlW
Un01ZiR8UaXRbS/5AIT9A9+AXR9ra5Qi2VaFntyMMnvGIYK+qUDJD40cDt70OFh0Dxw7/BZfYaAQ
VdbhOAe92W20oTljPJbtoGUcpiF8rFoaxAIsIjUUVB3B70QG9ZIXzs9mVmcbewOy1E0cxicEycWK
1alBCGq3qY1OK12yM/ooj66MkXSnLYLNwdrXTncwcEzqc/WkTbNx7uECmZXDMZDs8aVwSN6tn2Zq
YWeMV4RWdjM4V8phwOdm1uu8hvTUePGpo5cG5vZm2l33AP+TaO9NW63r/E2Lj7Jvx6yW5EtW4ssX
EevLZtfaxsEdMo5yDJKDzKi+Z26CtE4hVzK1n5HTv6V2+t7hqMzqN3djzXOxk3GNJ066decWu1pA
SCnzQNMkHTQLPZ9ZYglio2IDYaBj6/AxD3CWIT4RYY+yk195/jfx3qCX3ETgBcC0gP6tr6M7pKxy
op+qVbfWFD+rrHvxpvaJLgQupFKL+NA7+s6oy+qQcsA2FvYOfVQNzbVrY2+kx7636vO5puTX6TqL
0DpVtfFuhCM2SwU8saWbVXQRxJfMwyysqA6Dck9Dc5ysaSfYQQXsvZzAHbraq9Unn42JEhsva7Ur
MWoeQ9Tzzc9CtC9+FYFGF+VjbW+NkJOTmJ7hX7fP7eGsMJRAOzvSPAl6L4FSp9vVNiJRrSuRBc4i
cyH4/BDmTxqaXhDP/llBSdsUhv2R5dEXxMLxEQ+ho3LmX4Lyc4VBGIl7/uBiFJgWdb7rJkcPoM05
ZBc4NhbuzhhV9NB2Vb2N2vqGDizQnZLtn9rHhqI06moNoTzWA7lfd0R4hGTyZ4zjGqKF7mAVGu8b
O0XbBcUhvaUIc6NAm0YkELF/AtlYq7ZYzsHECJQonuOquVq9tVGYOnAbyWZER7vxQMvXDZifi2Hu
qqZdvk4mPPSElT5It/4S4XW7MlVFx0rRxFC5BKzKdnWnYVBSPXazbuDaPGxRTWCvlpKUVe2+LLD6
6MGEkwLnnU4VgRfP5wT/6nUY10WgV90x8uQhjHSI6jCODAwYA/xrXhKKxUyhdxlaUoAuwgeOpB8D
iB8RDb1aYqzgR1qy0Sbzze3qR1vv9rmfTUFnkO9mHeoQ8mptXWQlXtvjtYus98o+RRZRUyWjoB32
yQwyMjAHx8rB/ymm7g3wy669Ox2UnSoieiXpyaIojSPSCBWZj0Kqx3iEUj32sD2MQxVl+dYAHnBz
96pMxHDAU82uqvUjvjJYmzXmS6vwu6kBTJ0cm5VukGu/cC/FbD2FlrzZxJStJ/pd2sw7vzKOISe5
7cl1X9Igc7FMkhI0EgmcRCJh1sraQKPkOy8i2angxbT4GetdfkhKrKoHYyu6jqwEsNEvFBQALXuw
VfMjlMOPtKVXIeeVUd+yuu/ZNBNSmPIV3v2PRDk/+6EMQpzOLT2rdrqm6JdNGBnWVO1u/A4kS8Me
ARngmfZolfNz7Ii7FGqvm9YBUWa90TrzIRm1xV4Wjk7Pgei0aG0fPuFSB7VecWC0zXrw7a1Tc8Lq
4zuU9WuWvtvWYnCQHgB1vyAJM3l+5csc+psG6wOkTsZXv2xgI/nf4h5qO53OBw2bhBVEux7irHpw
cu8JrRUAd+591ZvhoQ9LpiVj5f/bnIE/+OV/lNXUJFHc/ad9/n99+78ub0P3s/71mn/85X98qP/5
j+92P8tlGED7L39o8/S/n//ts2z+7fy0ff7zTy539F+/jzv47Q6XaQN/+Cb48+iD/2a4we1n22fd
f/OP/2+TD5YRYvavj4t7+218wh8mH9zi8sfPfzu02Vvx4/cjE3574W8DEITx74apQwC2XN9lzgDz
Cv7vAAT+iZF/zIsxmKntLZMRfht/YJv/zisMWMeewbBm1+Sffht/wDRhgymBhu9YkBr+f0YfuEL/
H3+YfACq44GM2lAQbO7LEgy1+/3kg7qJ+ib3/XKviRZKXRR/n46xqz9PHlorPQQtbumDTRbWpUPR
wcbzFULNQh4alKVbhKwXtmyElU09PHvlfEpM59WLkC1ayYPXynTtkA6l6RsEv7Modc5YPMPlOc7L
Q1teLGw560JcRomtjjOq3UDC7/vk5XXpeaCR8y1Rrgc/+Us32uC4cUrjfIRNHEb7KM8uqOg7kmDO
dRPQfl2nMyh1r9/7+Swaz94kCpuIWrOPqZVhNSgxG+dQwg/J+exq/VRo38s0Vlhd67BI3YsPFRdb
TCjjHQEcSGBVDgsnzJSfcoIt5bXigocqWZkyrmkGucoWPwZsahs/p9XY0oBwMeYE/TwD0UMkgIGo
jfTw+ufO5toScZjIf47wn7W6CeY4+jk5G2HRbA3xFXYAiUSiPQlSiBUkiHMalqdoEYEKpW2KYvgy
6tk56TImedvU5nSt8IG1a/2gjdM1aRBgJ/op0edT6dOZD3X4us7eKqZrWGPJay6g8L3Bp8JJm6Bt
aV262Zk2GS4euHBryUvYThR7/bMZO699GgUYK4VtIErvAstql6uUQ1K+weQ+TSNvE1dyqMi3WA8P
ZnRAF7e1k35L0/MM4Qse63SS7rjzm/Q4YpjZSExZZnmm2cCqSM64DQLJb0HTtp3dYY0n9iZ5sNOl
RyP3LyN+FqVwX+sJexNtogR0z930omc4WJEfflo56yByyxN8V5g5xgn4ZT8WUQDRgdyLc3EFBXiP
fJ6yFEwhU8YmQURqdNYrDsBvkZM9RGOAc9u1ip09NjlHSVvZMKOj3qTn5QmTiN37FjnETKhOs08n
ij/rTt2Wj7HS5nvtsajt+dnAQjLVPyadzNlYSIlqNxV43nnGJivgD6TwDKzx5qNUov89nmaXRmVE
/dha/lEZ41XRpMXd5Jhbq9TgCJmdixnzCVbqhGPpPoqmUxJnn17UoSjA/iIh6cWl7mw5831Zk3Pt
7HXwSttJOEjVh0cjwcN8LlXPLpSMEQg8RpGPy9zaqtJzU8u3X9egYoDWbl1bRI/RCNTb19EnvC+X
qkXt8JV6E7o6QQ0NOKWOqMQ3eNkXNuuvm65w5FaJjm9nLz+btCVIdECR8giD8azZKQRsCQkt2ePB
vymb6a4w18oHb6PkfE3m9JwCCTNu4ER75YmKdZBq19QD2tn+udHgqizhwHtX8Xz35/42Wiu8m2/4
zIHOZW/t8M2fumM3zndRz/flCfb6dKIbfrbj/G35YJb1SEP8JpJxg03XvZ16MO0JUhTeprylEGqo
op6yhL13TB6NVs/XsdWv5Ke7cpGUMTLCavh9zcbn/aS+CCTzVcbReW0V2drs7BPbewcQgkmWrkK7
f+q1eLOs7TRVp+XekMsz/2TonhNDQQszd1IWZ5kQCvp4PrlOv5lD9nqf99u8zT6VbUMxeh1RmxuJ
ejYNSPEsJogv2zox7yGsJzO/d3xS1iBeVVWzXvT5rtuHVvOfoqrdNo48arLZMnCAMD1fRaOusaOe
c92hPMZ9Xl1p4tyFHHdegVd9WCZvXqS9QOH78tAq52I3+geo2joJo81g4uli6e7FEurDd8KvBQ0F
35GfXTHh22OsoT2ftCgJuulYRu7FCKhqr+FYPljwDmkRUZl1+3pOj5nnXmxneJ6ZqlJRnqMdWtas
Y80n650y98tCau4aKkwzO+c1945LKqxOlgSftMuYAtx74Gv0/Xzyq+65beftvDgvhOoEAHle/tcg
3Zb1UbNYXsoVW8iHp9rpP9pQXRVrs7H7Zxx4rJW0q11IldgIZ78Eq6RlW83w75EnZ0dDoGsiYJM9
bqJSPvqcbJ2c74bMaYnVX83wTvn7bIVLi91WH2b8s038Q6Tcy7Ill5ig++ISS54dm6g12WMGbHag
PO+178moDfJg37df697ZcyZC09O7m0vqaBKoKL2vcScRZqnnrCC6+f05Vou5koUtbJ+/SX9kf8QP
TXxZrpWb4vJrxxnqYizqg1BbJCzaBbgoD7DbeBwgz4GoYlmGqe7X2YTmEFWmPCqts2hSWXumDOD5
7FC+yvpt8jvaytL4kJEbHUDuVqILGW+0GISZo3uUhNgH/JoyrMQmPXBB1VPhHjnuvmZY9O0lJh05
jCr6F+lrrtTVL9PpBLfg1Bntd0tz8OZHnR4gR+PQK0YybZnQeS4chYzGNBixoj8rRoUw5mjsj8mi
Zv31p19/N83JtBvp0PbQRpNYmttZutaRoRf28deffn3R7Oa3b21rue0V7uHt0V9sZtXkN0dfRC+D
PanNYHUPoo/DI4iitsqAjtYMsEks/O9n4/jryzjVxjGXdrcNZ+fF8OrVPPXhMfSKrSqzlxhMCBAW
22mPEhuqW4phxFBvp0WJL4z4MIHwUfsRQnp9X3cuVtdaMBcD/fs0KKgPRjrxnAF0v1699tOF7pOq
LJgKZy2XjiNkaLzEqMInigwNPDHIkWnC29HaUzWVcFGXL72puhM3h5WRaC8iXvyKSlx0OhTx8ZRs
My2+FqVdBuRfd2/lZ87b7Pj7mFMgqGPvrYHUEdT94DEhov+eMDiq0GQcGCDLvRTJqncVp3Fm3+FI
dBuIUMUabCIl3GB0hSMJ/BcW9izNj0xLcR5yLh7uYHD09HXaeHvqjtce2uBqZpuDC54AsqGW9bfc
n29RA0mVincKSXQwG/qGjqp7hKKPVbBvlHRTCX/KxHZvSsWroLXowKEym+k5tctL5obgK95udpK3
xN5rI21cNz3+Lqn/ixFhxj+nyT70bs+1mTwnHGGQwP8+TU4ky1COabnvRfpZp4fRyBb35efQUxfc
yABfTzV5lBJ18DdX/tNoMhJ0WjNUDxY9FNtgYOEfrwy9EqhkEsU+jIzrhJHJYn5/yDYgm1ugl1Ui
aUpkMFB897KkSn9zeaqd309GWy5vWY4nuAPd9IX+p8uPQihLhlW5NzuSeGJNEXdbra52vn7Di+Xm
WskbUvNOfUmc/NTYRDUSW+gVu7+5EQbB/fONLDOdSdqY/yf+9AQiq/Bjr2XmzfLwHTXcHDKTTDt5
2MhOFYlB1t0EqiCvdtZ0i+AX9rdigmdocPpkJKy+vU8KO6jEy7++s6VG++c7YzK4LoThGMJe7vzj
H8PjqjQaZznBRcDqHRudAi6z9UVroaGpcWnqMerKTvv3X8u7wkYyyaYPMrHnCH8WR77pvvqwYgLA
r/TQc+YrXCBXe6my+d5xdFkSnu9EGkJu5+bAfoB7Swri+uMulc4+ZgMsWbqOzsPL1C2P5dHL9ets
OfuGZzFG3iYr6zU9xZvsGyxDXjPoPjWHX+j16HWnXeO1t3qind45EMMh0WZosIZwW7jNVofuWVto
q/LorkXTRzrrWPLZF39i8pjVXD2jv4VV/okug18v3xqmdnGGgbpioiVYNdhd4BUAPxS1rkpX/Tg8
x3R5Vv/6KfzV8mB4n+kYrqE7pvmndWpmiZ+X6EP3sdlu7VK/MtvomGfvvzJrhUdhc/jXFzSsv3ru
tmEtVbtns0f+9Nz90WBmmMfOjNzp1GY4Ni3u/dZdluOt5eDbenb6NgEh0ZsJccIdnil3j7WdHy3y
+mxwDsb8FCPzhQGG+c7NRxmBv/ajJZbFoJOQZsN0tUZoK9hpQ6JIOsYSuAX9i56jYyweZuJhTyq2
/N6RphnkS2dw9zYJ6FIVZKwEP86PhqlOPl4ZWLPdB6qq3GkCHz79hOdRa6y1ftxR32PnkzF2a9gm
7bsXj6QpjFXxXVFtlJFuTFHtk8mk/Th6zkEaDiTHCvHbKo/MCmln1rOKwnPo0Zmn1v/AFZNGygDj
sAryPnosoBiMgokOSb8eKMEWBPzVXDpwDXPRHJwaKUfLLGFWxHztqnEnneyST+1L008fg0k6ViSU
7PGtbg4oA50+AgpXDMaQ51TPz7Fnv5oobMbhmNvTg9Lkp2ZWezNyNl7Ub6cqezOy8MhArc66qsra
xxOWs0TtofNe3cG4LuUeGctpCjS2q8PMhaVOKt292c+E3fhYF1+UyaHF+9BG8jcUWSNjqwxBm90Y
TqOnf4Qelp7IUf5maS/DJ383nPJXCLYF0ykNKF0mVkt/jC+z0Er0IFaBON1YLyWd4rEbdxFWaPyc
fYG1YfE30favor4DuYBFLYTvmMu//y6kNeaUQG+dCLYpBVlLYVr+/ZH6F1tWuIZp28tX3/T+dJEk
rrH51zH+s70BsrnTAuJk83OjaDtEPqSOZvUl1evbPJMbeC1W6vqpjdPPJcvGvfIkoRomlo/VtbEg
LUzwMC90nraDab8KAqEosqOMeU3ZrFsp3xnTQN40pGekmMcFS14CcQrbo4/MO5oulmKTRitzDqop
P7eoupXobxbPvw/TN9OfTh1DpXC1Wi11mbDmOw54l7RCDGKRkrfF2RG3ecRBjUJnuUlI9kecaC6T
5T5DY2LJBINXfa1AGDwfFre6ppY8+2P/bAgHSy118lx5LhoLMwcaGe10WsqmLk7O+oxyxWkeWB6n
OXoE16eLD16A2zquDLa1UkP5YvTw+8K4CHpF6qWbyafDcaFN1CRJeh5UejRNTGh5kl5m7RdcYbmc
3hBoGGDyWrj9c942+DWJV73AcpmixFfZWuNewnB8XiK4Tb32N2FU/4sEhyXm2x5VkW6jmfnjWitM
aDTllBew1Dk+6aSs0eei0e6omxphuxjX6qcyo9dpxDwjDar02FYHBis+odVB8zoPl4Yyb6A07G0X
OTlSkO7uwISrqdCX0m0Yrm2ubjFk8NYzH2pPflv64FXRAcnpF7rsL0wqepMmv1+YfKQjTVQYoVuM
4j4LoPbeJObVQAADO59sdEkq+kbd+tC5LFG1noePMmwRjranJBw/BJE/J5gJq2R+IleavKNmOyQf
iq7XbkHvmBN5873hZvT9Bh3bNi+/L0Uq1jvHRlPogLstdi6n1sK6yiHbAX9xK3WvY/1KgadGJoIC
li3ZWJgOm4hibhU5OKpuI6M/ogO+5cP4MfUKjhCjHtoFsrBeF1bgomFzQ7Hry/HuOrxjJredPQs7
DCC6zntPHe1G7t5t/vWD/osoRuK2/GdYPsj2nx7ziNom68ah2I9ewSQTaC4VDE4xjrtlkVudutou
hIDob9aX6Vj/HD490mdOaMMwvX8Kn7XNMADT7ot9F0MXazImDGUcj4tNdjDqPAzmNIZjt1nws1QO
yC9seAENQQDgBYTTZKNYrUMf29wUPZAVSXYKrNksPUJyMcN9dwFScHlcLfmSB1Aq1HVBN4rUex3w
fB1reVxCxpice03btfgdIk0QI/VQ5pOF5dNHFLqX2LQ2NuCenHBfqLKzw6TAJe5KFp1EoB8V4wr9
PgZ0AWNRzpOPX1k63uDa7Mknynr+gA2/EQVPU9oPLsSAoUvPBaa9uZxvKptOuSBuLHs4stK35T1b
s36fDf0uZ/1c49vbpkgtsvNkU/bxWojCQYx2xnSJvg3GhiQ6QumnjmXfUrnO9qavswuWbp4TvoIH
smMH73VBKKIBxkQcc9zal2rOPxc4BPnnY0Fm/qOsYUzm6mx0OLiPn00mt92Yn12brGOa549cD6yQ
SJRCSKednajLvLBtlrRudoo3Oq6rdpweozh0iX4jFnA1riYZ04Eod+mlHScdbpCnnyvIr5MUl17B
BZ3EZUGtDfC6BW2aIG4j1g4WEI7a62N5075FxpIa11pLjroATZP9bTnhE/YGAxovUThdl+8rczrp
/SoBLmp6KJfAyTTmoYMtBrYzGlFajgzZwHgsY0wX0XdB1krqRbsbHo2Rfj9F7NQ/e9P4YeD1OQPO
GL3+pB2XqNsDkuuhPJu0DoxZvtmJPOP8QLEZvzEhY9toDhEa9DUf8C8LpbNNo5PjOK8L0pYX/AC7
t9CdV47wk8w4Psguq/hJ1u7DkjAhB7rji/sqozgo8ZY2GOfBBOqbRTaBNO2oDRJxBTgi4zPRzCCO
OmIHuV2wNjQ6wIvYx5V7sttjVU2nXwuepseSRiYcwwxH3SzRywYVwJiU9jwFWCUuftYxRnkZ0Doe
lsOn+D/sncdy5Eiyrl/l2OwxBi0WsyGZJDPJpCy9gZXohtYaT3+/8KwmWOye7nv2ZxMW7uFAJplA
CBf/T2qjcnaPHSXK0Xddw6+vHjjlfU1ZVOuZs0PX4K0BVd2rcC903viBOorpDIyc3QgBZL4Cn9Hg
dWY6Vn7CtQ5/+/tZy7C8v5o+PMchm9tlEtHf7PLzBW5A03aK685bvpcd/0h4KazwPX4uHB4DCbXq
MEqmHOhDGTEaMq55kZTvWT1YXRy4Z37PGaAPcBEDWfCUg6ikpm25gWd+I6T/fWyT34HM/p761Kc4
8x2L93NAEbju+tFZPmXtLf6gadc9QuqgiBWS8znRzIM9suaUVESAZN2fBfOwXFtNTdr/MDwUHof0
yKTM3qnZMkPfASX2J0rRzVvqRcKz2YUOjMrTr2S2UMWd1uSL4NRooX466yt8m5RtTGd3JTvVczcG
2d+sriYSZQK83Gm/fAgAbRrH3/WWPIGKF1zNL/Fq7as0PZ9qaGWZ1V0KtXcmk5Oac54jTb/Tm1ax
5H3VfXYh4/TB0uenGRS5vs6orzmMVbtTa3ieAI9sdZeV28NYx1ZPrbtDfgwUoSvvHxjsz4b1PBLX
yFP9Qd1NbZMiUx2Nk0N2r7XeriImoJ4KEqzu1E0C/P0t7mXlGdAIJ2TmfFAnDbsjzzxzIYNdvi8F
XwC/fbEAuAT8yzX5pU9BNTzpt0njAee7QGOUUV1OvmbUdL/n/fDOcucH9UL33h9b//+LvfdJv7xb
6t/+86+v4L6UF7jY2+R7/zqEjqcHHw+ZCv8l9I67sWq//qj+fM3PqDvegH+z9/UD4uSuYZk+O8/p
t67/z780Qw/+rbu67lm+w45BAvJ/xN2Nf+sc6l2u1ANd7Rxe4u6W+292LyZuQOYDTuF68L+JvfM1
fp1aOM1xvGJD5MFF6tjsgH/d+epFXOuhtmo3eQsBtgdQ72Hq8ubgvPROOmp1SHwBigUqGOmL1Z/G
5hC+wBYA5bNX4+p+IkqjSs0Pph9N8O8ED3022Ouum/LHePT6SwovykMm+IQdcFbnBTQ5pBGhTAQ6
UTX1ohKIT0ZtCQ8UuVKoxQpM8Nemr2632Wx3kt6sFWDEDtPncVCIPS8f8+ZTJyCRAE18GZbeG5vT
N+s0D8iCgEL1zaY0uo96OgY7Le/3tYenAzciqXPr1B50VieYFLKQ2lPRSuO53S8y1f8tkXAuWmP8
3ZoT7eVqUVEFhovlnfQ3QxGl2SxP5upjX33AXw2/0VFb6l92GfsLnUQrV4e2TH2XXN1JelbgHT29
cS/jpK4OVIg3K1ypdKVJX3oimnPIsD1EP4cHAnxnawCVjPzLtl/xzY8qYim/P0Tm68WCa4ik2JoN
Ahn69WFRj1pqkxpdkYe+S+OIp1YeUupKgfMyWBTEUHTSO10nj7QJiP4l+d538pzi0OViGQZ75aax
Ympm1Ifkk0vuXgLm3qtrpWtO9oM7eBNhPuxOL4f6RiKebqpE9tyzod1NNgCVdmICyCZdaahRG/dg
G5dJOhwo3qI0rOjAwcxUUxJhgdCAHr4aUAA1nD+JAV2hV+Vxey3dXlXHReASGzGc5WDawwXnQ00o
zdDNuMT4zS6McEiugaXdiT55sdCz8MoswdUiVxmsVQW4mgKpzT/iRbbaytrlbvnZnNv6IA0ldz97
Vq7XBwrQf4r5unxcwd7fcSiqD36UntcBB8/ZUS9TqOm05HoC+9B614ImCfhMeYi8HjqiV10reZyd
hddjgbcwq3JGIYktcAmpLpCU5WEinrt3igc3gpajcfSj/GHlGvAR0vXx11GNB5bIeRWEKQk1nlnc
ayReemlK7Y29BGz5X76+Z6Qe5SfALbnq2a3Vnw9eCjQGSpTGfullRcNxDjIjJ1Agt16NZ8ckHgyK
hfofFQWhu3XpHuW/kA48A9KTT6P8ZbmebUDdjHY+LEEyH1KFaRSrQ/MM+hRcGMM8HaKkoQtXHCTV
WUmZfmZ6B0ogqPhK8IIuadezJ1BfCTAvBSCAb4qSjYDER/Wl5DexNbgcws68FpX8dNtvFV6uNfhu
AHkyyWd58aHuALU9ibn6ztRDaNRZVACJgGRSEJ3fU6nVHULP+RDMHGUme8VFAWvcqhHmlDHp2Ya5
M/F24XDQ24OmE/6UXjDXI0goTdcempjcU4Cyfvj9BDpKH3u8J5kGnyhVJQ07K5pyTZ8NP6svnRE6
DnLBKYuSLrycrFhKqTIyeZgiINhNIIcBBD1kvWI2cdew4r9FA5Y1nJjktoOvEX0iON0dFtVIbxP9
NQCic41/FxVptJ85Orq7uBp4JDwy1fBgFeGlFa3HwYClVFRxRMZa4lbXkBl+rME/2G1/rF+CwIx3
5o8/ftaTmRwurb7Y/sLTnwkODU9dtzQH8PTMvV7ckv/bHLa/UkT5e2u7btiCj5ez34ZXSW6Ao2+P
sPSov1z+XE8beQwdaUVRNbDHeZN5nap/0TCD0zGY4Iu/el7l6QBXMriwXFWp0KmZ8PQGq9cY6PSr
IrYMWKrVS60a4BPvGkWIY7aUXqYWS/zWUGAJiJWTrFBM8ZGV34CloY8PYBFUbAx6nli1bIuYAjaU
n4nsGBScVOtIEFY2BIMCLJZG94uax6YZL/MExgJ3tGAqNsmr8tQz785Ewgsvo8IN/xPlQuV8EF1Y
Ll88ItKkD8OXKA3ITitHDd24mOKCRLmVA+NgsKbNUdUepOf5EQ8pwLTzvvWejWmhpKH0XTyE0C7V
RQF5LOseoX3VEA+IiJtwWox0g/U7M1MeePWAn2S7ITGfKCKvd2RcuDWg7acHvFU/pDTr4qMkFOaT
chw459HqGSslUCNwkupX7TW9AGQTqsG+Sljx+PfJwy29TexbylchUhx2Phg1HoUSB2miyPjojJSc
rBUvu66mTmm8hPl004lIXTMZv9IVGxneRNFZnODBjYDzQd3KZoXOiLBz61NXtK/uc+r6BvhaPfOe
u4An2nbNramyIyQxwsRPsde7x8p0xwuA52zYMSgSGRVUd8URGccoHACmKvGFZ4OpQe1DOqNk1iAa
1PzsyjiTyj1Qq+mZnrcUMailZXLAb28jjW8pXVFKU6th6Wnsmlk01OO2XSPi+GgNKs6lbiJDohVx
cdWaBe/zSJ2SW7M1UbKAXm93isO0AQbV4YTOBoXAufqMSvYz0n0D2X2Cxy4UovgGsS2Gm3gC1y5k
3yyWctF/h/h+Nfzm0wDsZ18tt3eCtLrqh/oVYPmrb3kyPH2E17SkEVKQck72YX0ArJLZpptY9EQO
TRvHcNh3J50MDGpUetKsPquTGEtvu1bEYW3iAwW4ItiU68B6pS7AUwJ2jRhTaIhWuiftdp/to1gR
9XNQvMiTePm87eOltxm/uuN2rzdf8c0lm92cMFP4ybWpXlYSuX4260tPdJtoLfD7sMCDnKNMTLWM
NWq3sTW4ftpd6Cw/RKUPCct7oLZmm8kbUQb+qw7eboCShgx2FfVBluwX3tzr9Cl/OT6MuNAaF+qT
0zd++UPlu4sOelUmKeluNjLcWukfI5u52DhG5OzH5jqoJ+t6SiAbUjeWRv5bk9bzkxOYLi61zH2u
azJlcaCPF5Vs8opxPMZR4V12apfmqI2QJ1s+kbfmpCTZCJyeBjKut0aWuvJ0S7mJyHL5SSky2W7z
zihB7/SBa4x9bTqvJ13jINsGh54SQYqqnX7XtAmsLG0aEc5trXVHKZN3bpOAxuZWLXsQW07Pxtxd
eAtcPCOYzhfkjeAvU9tQW23bgNBUj7zstOOYv99vW2D3DJ1ykSGwDwEAQQfpxU3hnHp2MnpXHPXJ
Q2D16dTWKZBdVUqcFiw5swVbI0r0c+3GMJm0C9nxzQln/7jM2XIlav2OVCNKV6NafjQByqg848mM
cYDlekQyVhL7B0Dol6tx8J0DVVnOYbBhgEhIJ20jyouA5eqZbelBXrRPU/YMLXG9Q68aQvHrAaQL
MjYr55s96MNhVEeirRGdyw7hwjIsyvH9DgTyFZqsqrNgq+rW+DzXXIfi3vTT2pJsXMhy7KuVWJpu
dcZ9VX3UmYKZItR/wlH7KvnHSE8aGcjraDynTLOkftedDqfGzOPrDkaBUObGXk3X6arcD5NyBJy6
otXL5A4wxOByUWmDgQt28Vme8PeSWXb91thQs7VcJiPSAzC5tvgxQHbuXzXFr6KMii4BToqEq9nB
39uMhzBYxgNA1JCDW/F0LrptQHqz+lfBHB3gHWY3L7+v9LZmVM+A/OaiE7E3lNNnk0+9dXiMSUKE
JkhOC+qGMiAXy3VJ5N31rm1crmq1HNTqyt6wPGyiJktkLIe9To1TMcvCu5nGJEudhfoSnL8yyq3k
KlFBoZGjKiRPYXcNJjZsn17OP970gA6sDKhQMzfpLjhgUNnreRVplsAHSzM0IG73AxAw+gwiTmSw
I5dmKPBDndm2fwEmAYkbavppxoX3b5vDYAWYd/U4kI4I6+Uhp9CcFIzpYKkjmqGaTRxW0sDJmf1j
WHpiI9Yi1iGozuKC/D+H7eaw/V4NZd8uT78BCFu+dr6SyfF3/tr3gKb/9uN/nvuv/W/dn6776bN1
cbF6Ov6qwA4Usj4u05PL1vDMf+MipUjKc0gWCVziyz89tpRQ4T71LFe5eF+VSRn+v5lPHYLOEDYa
sFd7/xt3rWWofJQtD8d2fe4O9iKeZOrBLd98467NjZSFa8qc3xqi+rAsWe/nJjcvaqphr4zRNd9P
NsRIxdoGVzKq+5pxGqW4wDqN5qD8nUb/6lq5lRj/1bVG8DWJKmI1Y93cSANXNPWEmxzMS0OAluaN
Lo1WshBOSq27hX1vvo7stb3dmrwOXosJSCI3VXYdNIH1Marz4pbaNtCtldgspb6bptgjT7GxP5pe
/yMr+wnELGosY2KKXpteUom1fHHq5rzsjeAjRNH4Z9KexQkaQRu4yDW8wVUd3kjPrYPwpgR1sD3b
5CyERw8AUbBbdBZxD6BmKgQgG/Wn1biZcwNaWernjBuRY3e4B5ZS/1ZnSQpFi13epmtc3eaqiSFr
oCynts/fDIgojZu0QATWoDzgdKJbXwfRlN3KWD7P2i6K53RHJQ7nfWv179KOOnEQR+HBVL11nmcF
0FcBGnvFEtl94EyqPfSk21xlGigtzIZAgasm1DIaDzo2p+Yw0vdTNNRndgEKcU3i05XV93dG1K93
FFPY8Mkl3c4EWu+yBX3qmZLc6Uihx/umKGCNi3VnfMqylPNbDPyb0z3hIiGuWmfjdZlQdCA6adS7
cgaxfLQX0V3N6OnvLpIb5c54jc+x2k+zparNkmEh1Y2E/q0RXW1681sdm+n3P39z37pbUhBvjCm/
b60kfg5DzaGi3zVwCbvx89wtBnU5cGioHJwrEsOsG7I5hkPtTeO1bzTJnTODMlX6a/Vkzj7A89BZ
f8xyEn6nORjBQYb1oTJJV0qnLv0gvfyl101actJtPc8yccPkUKIbeYvTxishuonDIQZPCnkqR+cq
KoLompIh6obWuDnTuil+9uaMTLyWvTK7MP+p7uDKGLUi/RHP044ExeJLHy7GRWxrydHpzfCWXAvI
QvqFbKKBuuuiJpH7zNIp+Oehry7r3KzuYnB87nSvrcgmomk8TiRzADyfDLQ+8Oa8N4xocQ9HQlOD
0TgfmzD/YqbFFOPYbbSDEqkRZNGtvBXU6aGCXgQwh00Eyqd97Na9Ya3FDe4WqwGK2jZu0jLPoos+
q/qdNa0KnxrlaTztjG9uDXgloIkJIVUNyPZRS32As79r1KgcM1AL7oo5OPdTj4xlgHVxvDZJ5JOK
HeGFMZx6ITMpWx6ol6IaRDUQJnBF8loD2t5ZBY7UVWhjOuczJMPmcpV7UfJYhbBJmktbAFcbXc/p
MH90uvbOK5srtkAh+BU0zHrhjaPmERELmUw2mR/wPlwJ6nqtkd72xGyOcWtDe+A566co1G/dznR/
xMkKeYCTfCx8qHp1J0xvqxXqnIQg3sl0LNfb1C6qf0giN4xf05RsF8YT0w4c1w5cV+X7q9XnVcql
ZxTJAOOH/xt7p3yfiN8fEE58reqw2ePMwoGpum/lt6av5D91317bLWsGBsxs74jQ6++p/gP4epnv
iyRJ31fTeVh0xXlYgQibq59ZGsNdbeawAm7qHIRc+flNeO7PpAvxHHnvGryPYrdd9nLFpndMoPTO
5Ip//owG6EYANsvnBXSCs26spsfEbNtbikbSC8ft669RNh6i2Yo+FJSy7m0/LC6j1q+/jjd9EmVf
u6LqLvuk8q9xPHYfNK0AKonDxNo/z9FaPrAjdp6KeDhGizd8gvwvvl5d196BbTN8KsemOAPgJL4v
nC66biMP2roW7LCgXeIvpGHATaLr8+3IxvS5yJoHT+k7f4bSuFjDfYPf6SOArueiH4LUgwk8BZC6
yOIvRn8/LbP3KVxK7XocWhvOW9TRCKZdWifvo8Dvb3p7VeybUfLFgsPx1Ubs4bSH+R9gjB+qpOy7
//zL8FX23eu9TeB5FjMe0XKLHQ6P4q9P35paPhhdbvIjxd9HxTNLV6pn6xebqtvzaTHZM9Twmg6r
z1JeLV/0PHBBju2727VbrKeYCsKFF/bSgIIWIsgwu20tPbst6vZnT3SaXzxk5Rpdv9GL7UyNERwD
6tptGACOB5Lx+I//xe1Ep3cA9cTDo+dQ3QTbwnQLKIRzS9VRuiuqNfrUuykEL7zcTug8NJTafxRT
0vp+mo6r+cq08nLvB0iED2ldGB/dcKl2Rm3EBAr6iGQfzdbWunzwh2nPK3k5pXYK1jY9PbdJHo4G
4H2l9+voWzuyWC/nrOKKX+0qv4P0tYWvyi8DyDOW9XUDTgZgZm67f6PfbLOw1m9FdJ3qtp+L8DrJ
gCMHKvPPtxMdwHX35pTP13Kp3Fj0by8rAv1Jy8wJpJyMUrh8ecfimZ4bvtF+grA4IWHXn77hbjiu
WaQgIgHnTxKNw1qRECd2gvbJSAoQp5zyvZHO6b0Z6+b7F2kNIijTE8orxyK9N5SkxkQyWak2y/+v
61b1CS932T6PQN7p01/Gts9TY5v08s0cGL73WZ0MYIUl8dGvI/t8doCrLzw7OopOeltDwhEDUQ7v
M+SbJ7u/Mo7nMDydP08pMH/xJnu/pqvZnJ0sC8yIgIwXO1CHnl9f5DkmLyxuLe1HkurPPY6ZR58Q
KywNoYJx5Y1mS/B9KC3/ka1Pcmxe9D767kU/rgAnVY25iD3x/OCVveityPueh1+TNngK+nwdzni5
jdvw5TE79ZROB0N2l1LIeRbEHVmT8ozJsDTytElPDFkdwTazbO4oytPNfQPfUEP2BZXcbIqbPKuB
0Q/Km0ZtiovK0q9i3UouRNRLP3/sIVMQqVIWVggSFyTf1U3ifIEpCdDDxbnJm767n8ypPu+TrPje
QLGZAuz5BTzOdLdZuM6P0Dl0o+/uPQv4/d5w2WRtcm39w27AUcVsVb5EVbn/8Z9/ya+oDrum6VB0
5/8JlaMelspjDvJ/QJJHqc2ZYzREcdUpsjKu8sEEyVsJWXYNHKr2ribs+ZwsX8fCuwm7NDq6bsuu
8EXE0cEXTqfwNBokXvsYRBAust44a2PeAq0TXXe1bgKKSc9SOumJbhut6pD85Rc76UFy/oQ3Nrmd
POiQPducL/um7e6zNfrZyEA1BDOHwj90YoI7it2pGgBWcIZ2R11nKKXcRqzFMMiW4Ozv1zz3z28K
pXqcD03Qjnwg+N4WFBKI0/Q5tn4AJqXQjRPjFuf+z8btEp5UkfveZncIf7PVJ91hUzUlP0yejNZu
TRwb5I2MYhCCxykhZCAyB/vOVI3oE0Dyd8FigPbz64CMzvgr+9akjH4A0m0PcZWX38GPCoagWXxq
5sTYO5XT3ZNA0gFARE/pK9tdrk+2WWpn9zbVS6M9mlR4V8EDAOQ37VRb761s8R/UWEOy2zbWKcm2
p3cVz+WuMrVm3011eiO9dFp+9vKX3ja69aLJS28yE874v/9tyLf70wtAcpxrk7tCEh7gNG9qnmIv
DvN00dsfWV+unb3z6uCyjUGDzv3modZINxHppPIM4D1aChkvIrIBz/OTrKxlPM2SBYd3u19KXzta
ReyMV0tQvbqNDIht4gLZAnwkOG81eOxptWqfHbN8qurWiM5wkCw9ocM2oojMLJsvEwULsFyW+rNO
2vcOaPHw2NR6ujeTstn7bmwdMxbNnTGl7TMeZthsuhg+Le4YZx7ZXO2tHUbZk2/F7ZWt1ZDZQPHz
3QaXEybN5VMCZPxu1Tzcm9Q5P4gF4dTpLk9TirvlcVWP54y3/hbyJp7ZqQH107Gi/HJ4GdkMobXM
L6xoLM/hjugegxm4XkAPn+0miJ/NCTi0BDqRS9G9WPRzk10Yc/gEJl376MB3fAmhAJDFShRdknvF
ZROw9/PkxBm9yCUntUcxFJ0WpOnFaqTdowxs9yrk4FqaxLU6jRyrJt41JFDdDdHMeVj1yBiq7mqn
dG6MJtq90YuFDKorxXS7yFFXturKl9uKhejFzAQGTG4rqjeX/3rbDqykv3/a/T897I5JYbnj+K7j
MuVbb9bsHjK0dMnK8Hu2lBeG4YHnTuiVE7rOMd01/OJGxMYB/9Np05WgGwfBMxl+Y5j6MVGuk7kY
wZLy80abudxSRLmlXzv3uQmma0Je911iWzXMTmE+3NU3olkna7nLRO3VaUjqKBCgOYu6SfE5V8g4
XtsB1oMcLjEjWe5Owz/vAkD3eNaq0pVKQcP5Q4/HZGhvjbRqCpIL6EoDiWR4Ay2OCDopebevjDcz
ijja21j3A9BedkldcztRnbrk1rEAeVZI3CivjmAlLJdg9YCEi+/tKDppHDwL85l0/cm7rfWl3bsx
6Kcn3WYYB/3PO4guqJ3gn9AF7DeHf08nd8Lm+MX5nxnKelviCdhs6gBron0DPHrX47uwFLluc2FU
w3wha8S2lvhjMN/5X0SRlMA6nsmashSEQ7J1/WkvOrlyTdb5bvzOTKLuqlap071+vf/pQ5PU+x30
07sMuPpHqOq7x9ED3sluHk57BrVx4Ai+aSK/yB7q9NYeTKrdmQ4o6XSeA22MLjqYv66iMHCeARNP
b9wGlisZnY3ZeVYX2CHzgKjwuHLBBEhT15UwYbC30QLKj3lnQB5QYgQozIWZG9U1hdHWe7Ilfo6K
530bFc+7jOrK+M21RqaX76tiKvZrPf8eLmbxEOtxeWq0aPyx1pmxF5UMQoI47lOz/b0wuvIh10l7
ncF25S8poO+6TMGrH9XOkVqODGDFxblvAIG68TqnpuYujL50nsrai61PKzQXUdRUUFANMbCVbfw8
ktb6DHbvLoh6cmWUak7mio1sHV9MTsoaN0zmLugh1oo1soYcowrA7wz8e0/1aicCFNhd8/02MGeB
fWw0Sh+V2aaXmww9vCXbAL7C9czSKfi6S0J7BVa0wbtBRZmR1tWDrrnf+8WbPy1jVV6CfLBcuZT7
fAqH6t4d/OkJGtt/mAi9X2sEbQ+vGBWgug2KAmEbS0HvvfaBDVPot3qzzt/mFk+/flbOYMS49uwc
2ac9Vk4R1kQP7d+tUeF7pvr4jNu2u87Avz8XUZqxfudChfYkgpnw3NieR4Klso+N0jlGqfMo0hCW
4zOIxL9n4ELewGJW3+FbtU9+LrgZd9U0kZ2vXFwnX1XuB/FlPObZ+WZniRcrGMIdGWMXWk4MnU1Y
AaDMVVZDESz7LrJeX4sBRFcXpKpSzGI6RyuvnsW5L02dFQ/R2NZ3IoX8BLvc8lwFrUQ0IG3dzb4y
AGEY2aAe7BSATOkV7uy/a5b2dlJ+GtHbC4iqAZTP73q/fqu3JpjfFkA2zydDj8J/2sk5Kir2+ihj
QERlu+SQB75t2fg3f/1N/QbWsKVzq28dWXUXZRi2+74Y7lLA2ZezuYznI9l+81F6VVZ2e7ft7jjP
dc5BjJVYTIoXLbCecj2HFKNKoAgPQJvtNaoGIXt0d14JIjErC9igSVJ89ailzoYaJpIWihNvzMwf
3rJALq8DsoRP8IgTv8TDRQ62zfH4oll13z9z86V8gPPnLPDWq6EIYQwczSz5zSSyeQHUfnG+qqVn
ayCr62591Wy6sYRGwSAT0QPWZRewveufYIzbl2F7XZiz9dFKY6juatvZO7lmfexd/zY0g/ppyJfp
Ke3DG6bA7EPt3Xvemt3yVbJb6UkDD+fSnaUjdehdblyLrg2ACzPNSL86HZsJPL3L6y6k9BvvkRyi
5Wy+iaKTc/eL7clMXeCCaxs6Y7/vamDntmYdKfYr8uK6KHrz2rIUNuw2epK9mEfUDde9k072/epO
F0NJeralJFH1rDo3ej8fRWKO+akfKz0B812HQOlFJybEcL4Yw9JdTfh422+ppZe7qZ9d4H9djl/1
En0urNI6x3e53Kgy8o8GaFeir8Kw2i9xmgK/EsWfrYoMloLkkHu7KN1Hw+7fu0oP+A3RymAOr0oN
gLvKXGJKDMNmNkCHmCf3GXq85H1fXYrjye4MEcR/ZMd+rEZEyJVZNL4yi5LLJoXT/u+3i5b+a92Q
miaZGz2AiIDBIavOVa/cq1ABaAMlmfyr9a2IeV88W/dvpdH8NaU8mVLATWfHPYjBJo7wk02Z5/ot
b57zcpXYvhHF3tHB5gJiaLz0mv451taFUuQAx6hqAHM+t212IpuKnA8dpmqzBMStsk9msQVIlKt3
4FkrHRXCxoXTBM2lHvjzeT13xd6Ym+Bd42pgiVlAQYsIqHx7nfV+zLGD0XQpiQdWoBqISK6TcT/q
9lGkDEqxd5FzulA0hTteh2nqPURB8j3Vi/KmcHE6D/ZMapQ6syzqAPJGpytd9qvdptMcItenWNub
6wbLX26cySTzVos+D1mRfejGUdsZZsySskTh0V11GFadTP+sw6emG4P741fTzGP1sZWp04wjmKUz
4HwkphN5GeM7XzUNyNi3uh5T1pPHd67TFBBkqQGRJ1CoOOzZe42aFegmlE0wOvFdq0GkbMUL1C/b
dY1mehTdkwfQxHF+b639l9ULKAJ32abZkCyfi9jWk33lwUW+E7EDYmdnwdl6dTLOw/gc/Jb2RkTI
XT+BnDbcu1FrfIgpf/YtgJXDgWCiYznPi9Mkx9o1PskqJipiczecb2FfrwKPLHv7yV4q4pxyIDOK
VT+rDXxJ20ltO5bJKAna5BSoo902oIV6tZ+NxCc3L2T26YclPTSQYkBbUJylcG8SjexuLNVERd0R
MKS3QpjAbAfA+4tKemImFiJKo/dedwNNendF1B324mjwr8zQs3ZVBXCjC8Q/XD/LCrhlFH4IlvvY
G5NPeuiEN2tYluRSIZoB6e6eqxd7Eau+vBlJiXxK2/Rz2Lnw/YEoG7khLLxw1r/v4/ymBQroi+jh
65oPQNr/pd7Dp35IQEAE1ZNw6OwG2U5EiYlKNFQGtrDpphvW/rpegZLtdOsY6nEFkApZqiJuTaBG
f5o4lMQ0dnIlYoTvA7p7Ndw2Znpck30IPuUxDVS5+GyXO2u1/OPMMRyo0an5jOOA6kHQq27AXgnf
w7nEy540n+1Ms69S4Lwuu1WvP1N8fUxY2Z99OwZ1Xl0OD+2fLi8G7UL0bJXsnZOk1Ov62qv0B6uq
07O08CyK70iTYCdg3Herwe+AtJReDxknu0QfNIx7D4rxOfR8AOfYJsQEGy+ot26BKCWAJTrHNYhg
eO+DofrFrHQ+ZRMnHyhEteDRXp5WnHugBAUlRAymlVw61hA/6wGUoAw2KvchHN0TYvd/DQIYgpny
etNlcoQnRcqlktVxISR649v0Co28xBIi6Tq0x3NglCgRGJMSrNOEZP2zU98NHedm9CjLAwgdPhYZ
OhnI0KlpnfoqnUh6JvjZgNpQ5idHNPwSzZXPs7mTI1dYufVVpXX5Tg5k7gh1qYymY1E9Bryqkr8g
+QzSG7rhfesNyX7Tb6kQ0x+DYi85EZtZoE/v07V7qszybC2z5H2WzjtvLNZPppHzTiWFhourXT4F
E1AMFITEd1kwncw0spmPxayZ57LhYXehX4YAtp7iY6LbdkJvIhqb8Zvt1BtxuzPrFNx2KiSy3dSc
x9veSv37YO7vJC5ZJNOjoWXTR7t1mh3oJP0thXPBLWhrsaKqKD51VntHsc3ydRAHcRn10VOo0DaM
WjEAOOx9QUsGg5M/GqgSsAqWlniBEsUMgP7ptjaAP6pCyoPxkBQP27MMK9T7sZ51aovUw2wBM3Nt
FZxxxUSaXj34sVu9H6ZKP2z6zVbueXppNKc63S+tluScROGWCrA8e8ITbVzMnRPs6sBJn6Qxi+TL
CmLXjUghkGoPYfZJBLkm9kJzb/VBR7IM1/zVfeYy0/9hi0UN+JtTi0kyIYgPYJiblnLLvTm1ZDOM
J2Fc1V+guSwO+OXiY24H0ZFEpeI84/BxAaRO2V2I8q+GZaCvnc9dZ9c3ctDsg3sItkdAgzh1Zm3b
XZggelyJqM2DAebH/HQ65EJx8ltTedHt2PrglBlwI4Tz7EwXaQCnBBgPUDW1i3vdpMPHhKPPrkrg
0CZFP7h37Mnw8B9aHyl6A1NX6VzlLkgXjVhc2FyJtC72oHLtyG2axpoZsKrIMS/DwH4ErXQnX6ow
8TzomRvv5LQcVkP8SCD73K2i6VksWpuijgqqib2IjQdW+6QcPSLCJKeYERMgfuy1vK3tGTgYf7lz
qdUGsrrHzwh3/bSLBsCdYh+cywsZooDhS1D79vUSRKCPRFF8XS0gpkbzbDzFHnghK86dpyhbYLNV
vVTp4MQ2j5ps273MCFgjE0LpefzgAAl4b6kGNJHuXvQc+h5EWuFKJo4dAL2VeQ+rpri4eG26Klov
x1orrox2im6GPnX3cRk+9vncHSVlrTdB9iYdPyRYyZQujVaEj1nmdUeRNgtJeZOrXu4hFkk0L2cW
b/zZNi/KZGcaXXzswx9v1CJ6oxkfcVWJsE2ZMj/KWDj82CZL6TX2cez81gWCxj+r/TS7tYjVHTg3
kgyTOtNRNyqSZUCPxN8XJ/xTnfTDEMOkWfRN9bUp+ocgt8Pf3f7bWC6AmWhGvavIIPzR9caX0g3K
zxHcK+clAY8D0MLphalZ3nExU++Yer13TBwwQgHNevQhG18vyCj/OVD6z27MHnDUNXUAnylSLkGd
vtpcc3OZX1bBeOQpePSj2P7+0smj9KRJ/+iood7w7jXy029cPfePFJfCQDK1uBYHBxpXUQYGGZwX
VAPWlyU1vo9J6jiHWocNOx56HUJKGK8vND0LYAlmc8Ds0z6my32u+VcN+Wu32/zn8d+4ZL9XgMiu
9gsj1hSk7ChgjvZTksHhtDqf4NsZvg2Jq3gHCPYABdEdPB3mmqYlhuTByS0W1WAkFz0YdMeC0rs7
N7Trc8DYzL3mVyy6fuDc1Jxcb1rViLg1baNfTVYe7zfV4GbgOsL3AXQ1ZGBXOLz/H2Vfthwpj3X7
RESIUXCb8zzZ6aFuiHKVCwQIBEgIePp/IVeXq/316Y5zQ7Alge10IqS917BE8i09OahGXnpUsi8h
PA+wpRrpuqMeNCqrMOtWaR2QuemG7pAHKe00w84jQSGzztYhgw2dC87nOiuacQfaYQnLZAknCBCo
r53nefPWj+lzTf0fPbSa3kUOQ7IIMD74Tg4bmB70b7kFLIWj2ngBmSbgvyD68lBZ6SxynOBatGH9
UMFAbUlUDnO1qdNlkp5jK1qZTtOUTOYzEgnJrQktUui9n0wG3jqXAnma4l5kbnEca1EuhA887qpu
CV8yjnJIWqC4AuUH1FDMqWk0h3zq/jiD1GgFhTgUXz7HmBDTbbAOvd7a5XHq0FnvNQxCC9kLfFej
cwwzz3M3ndUOs+YkF8PSdEA8uN/EYD/OsHuh8zxmmFbCfnhxHFTOevosOifeJ71o5yVSPDX3IFw3
loTgi+tkN3NIrLuK6/hiIel8k34Jd4Ch+fbZ70LsAJ5EvQNFOVzjkPZ7WPXQLYbYGNTMigHsJZ2I
79KHCyucSiq41hB6sqFqM8c3hf/4DyMEyLOryUDAxfbsliD/6WKTcTdR5id/RVMfVhooOU8jK1hV
f0ZT3wCTpneOJC5MsVV2UcDMfTxvNYT/1j0yoR/LdQM8htLSPobWFR5SfhqkbT35YTtv4IMLz8i2
uxG73BZFZT15EA4/1G5hz/Q0KhOarrM6hZ3i1FtkML1PWwF0sQCEwNzaqYriAn3SvzYHne6qdQMl
rY+2DG5Ja5nkGaxLQvfQj85NcQqr2nJgxbILUOq1QYi6mQPqpadeVP5Sxu3ZN8AVeKb02IVLJO+n
xd9HYzH41bpzUEqN4UG7GGG1vWSwF70ItysBhbX0OUu3puWz+XNoavv8YjoKbvfTUEIn41kBbsSG
VbBEQ468hchkUECPftXbVfxOOUyo7UDKu19AYEHbajz0AoIa4M1BaA6LRGvxAeYpGHhTY3cnCW12
EKr/q92DAPQRRrdvPOHuDS+fOSnc6NFkWipYXUZMi5uJshi6pF0cf+RlHCRB552qIQUw5XC6BN5u
KMQVaxMyN5DwJYYgq7kbBI4HqLPCM8wP43bV2VWGlCaMIce48WELjcpKA1XumY5l+oZn79rZeXL3
XLzABCT9V4RV9XGYKlzYTa/bxmI/aQGjF0zB6iEeE2ut0gHi9CzobjAPVTMzJINyIjBq5FuhLfxH
uhTgNYd3/yMH7v2HxSQllNqhC6lTePZ82Y3BfbRMYGxYfGMsnwVdrWBqaLW3XDpQUGvzGnYIjbyZ
NkEhyJvXUNM1oekYYR735aresjdDFUnrwQ9gUw9mYh9xSPupzxNgK/jVJYmzRDYKkADqynZvDjH3
61Xlk++jBQ35MqGwXoYeR7sn08EMMaFXSlxnTj8v/usac59+aF7/e37TNuCO6i/0k0PxHgL7Bzho
4KL/8Xm1DWlTzV396kCNbsUTO5u503rCng7mTKQFXuuMyFsDk8KtaWPTokLXPjpQB2jX1HIhKTQ1
qpyF8Elw6SHvKLZA8PYg0KQ9fznrnML5aOv/nP3/j9NOs5J+Mq5NndIHIHiWekismW2xCRMvy/fO
VMU0Ye71EET4E5rez8Gf18qqC2dfBn+GSdvgBxUWjBx6mx7CqqrO4ZBv+ITuMAfk6905h9r7GgnY
9KEYo/IcUHfuOaR+g8OlNQNGWV7B03A2IscmEprKOfYFLgwz+i74mUNmHP/tn0GurBkv+mwnbEzJ
gWjFDC6k5UsyYMq30h7aFFNY9vTRqmh5LR0U44DOO7nwRXphRQVLbUuBamDCbISmtY6Ho8664ckt
3zM+li8atqV71wunbzbuBaYBW1QhaXemd/CseZSWDQCjpMd2Ar+BuRnhDJqO02/wEXrRYwVt4auK
yvrWQr+RJ6kPR+KMbaFHYy+anvooaYj4wrIJI5vX7A0PxysLK/fBJZm7DZidrlo/a76F9M2SNH37
cmGs7Of//v13jKT/399/lwaBQ4EF8R3ieKEBR/2V34dds6oh58+fgh5rkSe4AnirNs2CYZUUC9Wp
eG8FbrxPu/qawsh7bSLTjsoabWafMdg0yLwDBrbR2uPbASTVWZl6FdTGHAWz0nhst27n97e6DsQF
Nt/zpCmGm2kqq75bdVYJAvA0wnR4TvQQNAqAwamJgpxzaNPxbiJz6GNbgNyFrEoHyO8yc8BbomNL
15WKx2WfASqJRSbUoIgsDj7ACM89Ayoh5MMdSDr4jWQ0m0NX0IdzpiUgvQGxpYV5iD8eefMoM1mt
Pa/ZJwpSOD5eS+ssgnevh6LXxwEOkrD+LGBV/NmRTkPMFXS6wgwuRfBmu3EA/owAP66D7tqeRHm9
l3/OGtNjYhR6w3AOSbcfvYgA+J4GWj05SRJcvuQBTPjZxobZCBTbwbRUeB0dP1MG0klqVNngWZuG
ZboDA8R6SrL4m4e5/2wiJc+FV4V3+IDzK6HpGWUn68lRab8nxGNziB9bTyApsTVss8GCBzr1BgJO
ecNcnV1b/EPSnPgPVoZDnWo4fYms3ps2LqJ1JaESHWei21uxpeBNPXT7qHBCqLz8ic3Z55hwGm1C
bPtOKZLMTmf3m49NXIrkxS6Nxd3AKAxwwpx5qYKZZBUBaQ5RKvjnIpX8OQ7iixB1tbIRywPbO9sM
7pRBgxWUO4XmQGTin0tPXCdE725ofEZnEkTkYwN/3y/DsloOsw92HBljb5+3TXo2h7Jv8lM4XEyA
bCDSzsgsP1XKGSdRN+5B3Q5jKZuKT/BsXZgQhinFPpQwLwNW69a3FDrauriYSAQwg0+QhzSROfAC
Ja4R/CosLzDeHDwB7TglwjnPuxQq38PPNu6A4Q1EaCLBYOydWeNfEWpuH1HLHQdo3/ivvg6kqAVS
r3yRQIJt56cZ2Zkzqfvx48y0gYfpzoiGowObiOLwMoCWTWXHKLdRBRGnj3PbA0+RZ0U5o6h5b8N6
GLY9V8XBCWPw8awhPinNx6WFUucNem5s4UHD9F76NZ3FGnWLvmPvUC/Nfvilja9zD4d4GInPoIeE
TUfbwHE9T+BWMhTqwGsrfAvS9lcMDvpLGVXw/RE2v1dgiS1gqOL9j2zeP5i7oQtEFTaPmFQxmaL7
C5o0D6CKruuW3lMZk5l512qh6nkBJaqdSV9DCqqeC0Jg/9QFYPJOvZy1v3uJXfzu/bzW9Dp+v1VO
Ja7/6XpzO3NB6gBh7DeQ1d+XdQ9ci0zL2RdGQKAAucdmuHOgrjTVnkPIKB88h7UQQFb6Lpq4mSdR
oO8eNu0KYFfLcs4edNCeoX8y7npaTRVZhMgUkmWYuAMmSYRBQgGlr2V9HKVdPft+Na+HulgrX0Zw
LkqDDbg/9drvnOCuRv9mNoKDHFPo1rL2IYPCzqZNSL1OZEbvUP66MVClNok/6WL39Y60VfnqW4Dm
MyxzIRFfOvs0cvxlVAXdExTznkyW+89Q2Bf9Hkq72P4YGkb9c6WFtQBjkh69ELTkhV2AO5VVag9f
Yazp1JCERwcl2KMrdfjm8PEW4KF8I279TtM+eHUFV7MIehrPYK2BEhkE3b2nIGHwyFEPRVYOixqa
7VdiyQ6WQql3LksLtr0URlpxI8i6V56EbLYHG0Krj2AXRfnOtap+C5Fysg/rutoMAciAEavYGhr7
9CQy31oGIbwOHcCCUQLU8JzJqmKRsVA+to2DvbxT6idMXO4MpmH2C6MWtDCEtr7RcXzBX9L8wALg
SCEl9+5DXMVTVbpLULTZ1DAnnnUQcjoP1VBfYa/01kPD49VOPLJoExuaDy2IkHahZ6ad95KuG2Db
Vn1CyWuawBmmCNNHrc49Hu7tGA3ZRoAqDaYUdLtQ1Mp/eLWCdHau3oc6nJQllbizuIDznW+5e1mX
yTFMfL4sSJ085zp40jDie7fybKWU762CKnM2A/Y088rN1Y1XsbtyFen2FGhWTIiJWKkmFQ8tzzBd
pi5/8+txZYtG7vOKFXOai3CPwj/9OJgwQMINaxA/XZgOOGhpiKFPYwjPcGoGfZxG0+WuHMt9zv66
jRkcMgmdCVIVW8eKoEShSXOKCXN2KigdGFuH/BGAxxIvHK98d9NXPabjjxIv5nnflOTq1GO5saBl
ufGsxLlYaYhHDz5cb20CK4npmjIMfymHVHfBvXyl8NXb+9BLPlp2SQHhTXukoxuC12IGC03RPzCz
+pgO7rRKMe2NGh+A/Pzd9NmOquSDiXTsgBQBmbWPe/w/28xNzE/ou+KFu4AJBCyEryhxk0fV1e1J
8vDiwNDr0TQFvty1KCafydQURg0HgZKRtenM/JADToZigAkjZ0A+Llh7lMBoqu27Jeh1J7cY5TmQ
lnyA7PI+KXKkseyu2NS278LjAlktUKezWedE7bl2XfXgqOSvYWoA0pJHz3COGzYCaToOEwzYatRh
c4DW5O+DCXk+4P/n+yVEvQL3EttVcskgzu7HyFeaJkv73yDlK3+3jTDIWQAGUC9NL1YZ4n9ZCjhf
cIohCCOQ7HVQWsXDadtfNcFrt+QwMiudOyqcKMasMNeKnR7DdYC827WeXuRjFK1B2/wdTX2f0dRn
RsrptQ5RmC99nyP/3LOd7vkn+nMdy61mrRtoIcVdjHJKrDTKK9GBtB0wk2EwnEyLOQwARa2trIAU
wb93tEGBXYBJFIchJ4uoKXdp7oPJMJXc8IBXJ7+JNyYyBxjC+GtMFM3c9lOdA4EYwtQnCod1WsIL
M6AhOIAqOtOBxTvmZldWZtHZNJkzi6Fco5LRwhvjXx3IbjWrkifDKYvgNspH55JMq9aB12IRQEII
sJPSB34zI3usH/LZwJ23BnleOGuG75M9wL2xO70a4FO/s+McRpaemwIxnLRbUeloiWwU2FvSv1HB
xUMuynXOg+o5KHV28BVygybsgVfErOXDLbIvxfMwOmxu2bugEupkFSVfICflAH9fBXjMtV+dErj4
2i0go61lbbGUkMuOgwS7ho3Bd9+p9GzIO7lEZjq8K+HcXBRbf/AOJZS+AiUE0KBgU7iopP+HEchf
VgsJY/I1iDyQ8hESRQ2H8yP2wDBVEoQ/4V32E0SR+N1xXpVU7aUAsxjeIhQ+kI4nfGRvCv+ii8qG
6x6jS5AuYB0grFXa+/yHbUHczYzAb092E+lsSQOUr1oBC/OU51iCT5BfpNTVvGiwV3YEQC7AnDIr
1PDbnZYpcaqSAxv6Q0+gfIsUAZtJqwUftM18KHdo51dieyekmfO3BtzeWQco7HMo6nKORWn+OHTM
XsT4Yy5w8IIGNaDjRz/lUGWVgLIMrEv3ce9XmyqswiPSjcUqayAJgP8YRBlcFJSHhAftCmvw8ejW
A7gRTuVuE2INL3mPd4DoI+TM4+bYg38wM+1e3I4LN+0xbJq4+rr/axjJa38mpxnMGkrcTfq/h+U5
KN559Auv9vzZw0cIEYXmNYHcAfR4w/Qgs7o5FXYeQ+lOOW82lEcSEvxghFTzUeYowiaRs5tk0PHL
OvVzXvETD/LgBy+K99LSzSOt4ZX133MJ7hf3Ew9TVWS7HuxW7JD4Huhu/44VlH1u00JVw534PLo1
3lPoKky8kMuAaGsExkCR16+cZWIWWFKdO1278LmyIa2BdvgeL7tBL1LwMGCI1edbsxExIWv9v0PT
G8CJsmbiGo1hcYhtpldp04tb0eQNnM1859Xl45UZXG4UboVP619tIL67QxE+W6B4zrm2+RbFn19S
wigPbjoo3igxfEtpeWuhGPTQTO0pwPiLxHOHb92hzmB4rwlS72ZHX+UjPMbHKpmb/b7Z/qPA1R+Z
I/xtUFBPrv2KwAfKd7M1VKuwsgRxHLXKsGx+J9OpthdAS3cHmpUJFkik1wcTx0mlD0nvw6867rOv
HWYI5LBxiRkoo6Zf8rC/Sy+4GCShwR6C5V4cpiYLpIFrKmgBiYlQL0CqJMeQynpJybQZIkRAAoT1
PyUDcxVGZr9oWN+yOLReICgAn76ssS8jyOqY/23k4v5czmJgxszl+OQ+Lg/8xPvVsO42ukNyVl6s
N5T15bkFrQCC1UH5AmE7+LPQgK8tGFm9pDR4VbGnL6we4UQB2qxpHqIy3EA8ARI/00UQSaawbG3i
g5cS+cyqjefG/CWqRLBHlbiB2h7C3hoewL85Z5MgUNnEJ5r59WOiZbHXttstTHtSJmeA6upHVw6L
MhptyPCJlSclluBYyR8AHv/78NlGqNRLeO+4MzPks8OEQIrqJThLdFHqdlj0Di+uUV1GSyw3CF6U
rFuzjNeHpB6qbY5l4Y4DubB38YBu3EzBeRdW37BA7MClyEa+HHjW34oiiuciLNt7LisYadi2eiGT
9QvPBve7E081YFG9N3BjHvI4hv2fD7VeYFFn7gCr5zxhyYxUKMLEVP5QCXtwu7HMfnUAU2xNxaxv
UReIFUyRp2paFcLTG/Pb1fShovPR506k+D99pib3z+uivEkXnS6dD/ZA5LEAoNIo3RgEJrix7q4S
KchZE0daJtRaeboQgLriG6keIgKR6TxJfoGpuE3hFP2KXIiNiaLPT0VUuDsCaZsVzxz6EDaoYjNI
s7xnAVQ+IaHQ2DWZjU5p3UJ7hKApFgMQ9oVcUlJjvQmb5+G1qpM9iwp5bEnurikyeTMkPpNfgJzy
0nN/WUK+ViguP1OVi0UdqhHeiGLYjK4jYMGivFVuFekeCukwuE1be+82NjsSWRdLgL7yZ1cXT9AB
UO+TWJ7KvfQ7DGRt7AyHFOb0cPfO6jLdJE3nXmmap9gWO/4b1d+wZAbdoIDDzpEZmkLQC72f6pN6
4iuYDiCCfp959tBD36AaZ2Twg0un5Wsjov6lC4dhRUsPucYJUSJtbwG58ehxKHR9AK+JzYn02Iuq
MsDV8PXYmDAam6NqE31rYimvusofnGlUVLnFhssBojRTiOQdMp9W+gOuMOqEegI+CgEy0idICj7J
FJVmhlz+H7AVlPoWFiSnzqaJlpRtmiJdo1bg7ou8B+EiodHag/T4uSWFtWhtpR7zoIfJUtPpbzIR
1wzfjmQmrGWe51U6KzOxH9wueZOjDWJ/wrw7GU8fCwMr/4GJGp7lnvsMLe1xo3iZLk0YRZ2aWxae
tI9e/FlwlQ5O//3lF3xh1YWgnbhIEMMykdoR+QfD24Y/VTAEtfWoo9IGtsl15wOc2s5E83wSwY1X
oEtWj3GFZYnncPpTABeYSDzEn2MH8Bq3Q37CsgDDmSgfRQ2RbFG5wedwTqBIZW5dgOC6+xg73dqf
2CRtLB1Y5Eyk7nKEyXhRFHuJjO97I20Id1b5N9l23pzJrLx4eeNsKuw7NkllZ5cErNF5YFXJNw5G
doJFubmo0zRHFhQ4jRG4CWeaCYTP2SNNspkzVedTCF495hrF32kGMX1/oiEfv/ZN1wHlQv+HrAwg
c/8Oo5v+A/Bdw6sHcDoCaZUvMDqkb2IPcEL66KK0u8jVkIvnwo9ngJjlawDF2n1INLiZ5rSZLK3l
dPjoKeEKMDeNumhRiYQ49zzhsMojwXg0OBcDhzFnXzAxX0LY5Q5Qj5CBtwFZCtpAquuwAO/CB2o7
WHSGndrbVk0PMg+6ZQtpjTukSqATPn3gXBwgxuD/NBdxi+EimqkVcbHnNxe1MABekjR077SAK5Bf
nB1HpD+VhvG30+IpqZMKDr4Aw4Dd953KYHyJbNnOwWXxb2TIQYvNWXCUmWdtwD8k25zk6dEHXGAF
iVprF6XeUxojoVYAZHNAii7aAx+arSw+6scSnDi8K/XwHgPeLD18QYDHA96jy+46j/wli5rfFyER
zj4uwra1/nPRYJACDaS6msJhHxdl00+atk0fPymGE9kjiQOUSAAAWndexJclgJ3saZTJd9sP7YN2
82w3iizCYhdZxjbGWraFIPvGm3KQtUuqmV8P0UcOEvJSs2m/eReFv9AE+E3LsoMX0f1qJ5y7VLKH
s7grNqGf0am5drPqkngwlKc8hjwauLpt6zxDxjA+mSZzMGHEixUS79nhS7vXOs5ccQ3/ueGWKxdu
VZMAIiogIBNPZ58H05Ynndjk5QEzFFwa3YQ8lPkEOC5i/2BP1Vo62Yk6YRkcnCllbHoHRfxDEz0k
8J3aOjx3n/MxWqFIFzyQnqbXJtUPxUQCq7w22tg8DxbW6LhLS0EPqBIN3BGRf1+Yp9YO4b8aDaH6
CE0vD8Q2toe1L+Qvf9qa9QDqr5DGCdCE0MrsYw385y2ufroDtQ5tNNCjWeCm9opRUh8/1rxOGMgR
2XmnWyA5jeVMDnU3TTKop7Up0NVYqmGXmSwgV5AeRJbyB3/M/m4fsevrS58/TON9xaNXzznALA2F
dggM33OVLj3zGzEutlj6hwvtdmQTjPAeLnk6zriU4VHmaXW3ZLI0+8yhVGLLkR+GIY+jHoY+FWsR
utnKFArjnLsznnvRIcdH9lxmF0Hs4Qnos8cPEAywXu5idC2ywtqYQllZWcewk9heZrJ+gXfHJZly
nV0m4KNd+q867zMAxSN2rmMWbyOrbdcsibxbURbOLARW5ad0Vl7e/ipj4r+W1Q3JYGj//zmxrK8t
f3eVQC9ks7/HlLWkrwTkPlNyAPZlqhFRpFunr1PZomTkMDtZmd4ONMm6Gt5COisH7NVj/DvnoBJI
eKPR/KD8ikF7raWvCvLkbSHtHxzuGLAsy8drgUUSgIBBCIsGHd257B7NiIYzbFhZcZeiqNcqLNnW
LlR9U1PyzYygEJ4QfjccJ1PzhZz0RprpoAnINCTl9iK04ZwMfd8MjXDwmheKZnfes5PrFPXFvHwq
RLhAXMzXeOr7jKSb/BX9uS6O8UX872//iNB/vv8nuA0qPzYKdf/UQnJ9aGcnpB8exwjyx7ZWW8aB
SYoi6OJ3VRbsDTHCnCUqxgbIA8dpkbWxBSwZ7M9VCdkfkFPAw0duYl97fYjqOXnMaR4tA0xV68GD
o0UAE4S5ARMbkHE2adzICvpENQhrDKJG+wAz6xP1oqcyzJ2ziaDhPXPL7DFnyNrYQRnvMG83i6Sk
/isY1z8pgHJXEbXWKR+7fsbBMDsNkYWqVN5fU9m1IP+pnz6Ual8bZNaAXeiG58xVbM6a4pIPiT5V
GVjoLAyrUxPReJPZut022J1y7CGXg6q7h94h46Fg6ps9Ot3DUJfOPIPPziqIUFUQeNf9jIJ25uKz
2+R2Zm3qWL4NDXTguMcFPo/EXWg7ar7beNrh40ufvcGL16ADl+ugFuqaBuJYAMr7WnB3YepKREKX
aNBVeqFZfdVWmm37ngX7uAQXxRzw+gRCsaohtzbxhCZeVfdLO3jfokLD6uglrWIIbbqk2Yd0kGeU
xPAqVWxYun5fr5o89s4NZqe5jutwFcJ7lc7A2oZqk8rpLYzJ2QUM7rsNwMysEvChj6kQ2PAMq4qE
z6lfdm9hCOX4WjftMhtVtg4aOL1iBtDPURAwGE+l3Y8EdPgmqXU6U+5jV3rRL7+zrtgUbySq84uB
grEw5M5cSlvONE/Dde7JaF/1bb8JQmsXj1W5tAew2IsWho5AVz+PpepXHXBxqypW2IGX8uwI4Pda
gA7fVK4vIYqt7yg5IWdDo3kSw/IIckFyVwAWY9h+GPAvWmA5jB1oC8WhT9Lsag51Tey9lQPCNzXl
FuyIGA/hSexX9lHTAfwDLV76UFzqoBSPAN4+2k1UnCGiRO6VZT9ViU1PTiba4+A3FxABAOnnWYYt
3HtGVHkgLLnBYHjYJpQzD0TsyjtYSEBHyzEN+KsOkDUWijQrE1pDcA4FtoeB0+mTCmQ/S6yyfPWs
jC0aotK9Eyk4xKoQ+GeoiBkGTRrhrIZmUy7SZM0H/bvddOZIYiJdMw0xMdTGvlm0KhddPNxRGSnP
dZHdsTppT0Of4UmCn/pO67Z7IiFmakDD+RpJkp947+orDzv32Pd04xdeCpubAJLAOLuaTjLE+tr1
lO7EmL+hxogRGgoJ24hBl+wjZlDEnQ1gTc7ivuyWApnlJyxj1BLQe7zWphAGiNGcRLbaltBnXrFI
DHMtWwvyL4Fb7j9OqaewTcKKK5zrqTVP8IIKHWue6pPQaQQvlOFSD5l/DrlcY/e59CL3Z6VtrPAy
+aY9v7uMkou5U4XNqmGvYwOgb4adzqCy9pf2HmCjoO9tnkaHOh7BHa4L0CpyBRJJhikdEn7xhmjY
Xwk8zhduKXEppzPq2ReOSX9vmkxnV7V8rbWbzE0IcBM/WXbzlqMkXLXUf4SPR7fVbdDMTUgZHJyG
yXnbKoNHaAvrG1cVfAUQiQqMTZZ0atmT3jqM0wFost9nRe7C+jUNvn82fQ77HBuBUYzSBn76nytp
0O6B4v1VxyLc9XWbbUMVR6CE9nzDPDs5asbaddq4+QmlxGHlCrc+jyH8RCMOaQ+tk0uEN/Om4hXf
Q49YwrfBizaKVeHBhVLqyhnIeO5rCZMI4D5uaswhPe1p8iiKa9P4QB2EI79C1zqD6UTTbLMkkueB
KYa8V9G8OnF5JDWe9LwAtsAu229Zo1y4Rrn8AgMcbwMgFdl0QuXzunJAt0MWdWsHuJv2remVoet5
SF37e4CNhUOa4D0U/MHGGmLeIit40S6Mm/1M/PJAKksxF74mHX5DnebVxS+Z2jSDPIV4lNa5E+p1
7wMrQ2iI3EKQOs/Eb9+cgMMVPTgCpQmBBTzMlwC151eawgm27uz2BrkXtaoLWR3CvtlHGWqCcWK1
FzCM1LxsUQmoq36eVk3xTlJss6ISa5Ig9MoV6IXVfhxd/+gAR7JII22/eHo4IgcSolAZ2ZiyVy0J
6u8s9celDgmsuTxNb2Wr38GtwESJqj12xG1w5a3K9i5LoOQHn+QTj6bti++/ZbZIQMuQw8ZOpVoH
cMK8Q7LoqoDS/REBJjezSz7cBu5pIMwbsmrKTj0jPYECCUawaeEc1hW/OrqtgANoN4QmxZaOUbCF
W3N1wP8yXw9EBufIq6MF05NcVZ9Fm8Fhw6EUgOP3LIoffc9rLxS+czmYqdrVM7dGuTfpZXFkEOBb
o4IslwbcleCzXASa1VsD/VIQNgdSJJST77311KpwpqBp+khIV94IbNZcIf2933TF3PU6vVXKTpZj
aJevIGK8o+rSX+oI1I7KTX+yac7182gmOkvMmYM8LLz4gi1cqoZ13+XlLXF0hHylan8EUQMxT2W/
WyhZ1ITRe01gIGrb+Ws4NGJRlW504dMBBHs9c+AqvokDy4FJi93ai7GhYpnGTXQxA6Mo8NZwKo9m
n21QdgO/xcfEMt3FDCv8PriEH/f+uFkRwNkDqIZOj8+DBQ/rsBLl0UqQAAQ/EOvnzi0OURZ9o7kb
HZmL/XXaPoyuy+bO6ECwNgLLvYl3NArtowBBZT5CXxvQE4jiR0XrbGHnPZzhjjec2aYceLnC5pht
BHYKCy9QzjPkTr+7Td//Qn1uBFIZCxXsthur4LNWRtVSI/eN6bJIxp1VYKL2LP/aYx7ZkMHKFkUd
2PcgS+gmzq0SIo0lnle7eAFmpliMYYsFFxHDYYyBHuGuT1dZ4PbQA8qrVUgGeqhqpTooKakHv6J8
Y9o+D3Yb/mtIGzrIq8FmHgScFoqEbfscthqG0dRjTx1E3Rcd991LHqXYogILATz3OnNHUARASAC+
B0KQ2qn1bGTyqBsXW0BkqB446kwzkLL7rWmzuRvMulGCVGyFl8xl9B21KLggzGWchLfExSqZOeQ7
saxhB+TpuPMsME1mMbST2TClJmpLYyGYv1gtK141SQFYBxxoAi6HSICnO6DSOwigucE8h9HeMgCG
3k8ZCpIJZwci+nLLxhLPgyDWoqajg9JeFN8Gqm9JkBzBjU7gO5VZSLDkah3bTXVFPg2UZPihgMcm
QRsPsGoCpba5B9WQHXvkNZAKkc09F1V4inLvEd+f4HGEvd9EB/8XQ5xOajGfVLAau7hFDfv2pSGI
m46sbuOTFD9MEKQpWcIDPl9Q2oyXHNJYM9eWPZgJ7nj5aIPax9opQmAvpiH/R9t5NceNLFn4FyEC
3ry2pWs6UaJGLwiNNAPvPX79fsjmJTg9ZufGxr5UoDKzCmCzDZCZ5xxx8LQAR4oCBwyWcoiTrWrl
3AAvrGmj51R3XZe+HaVGmeyhjbSg+UK4hzosMedDvol4X6Uqqn38Ep5qC8pJRQXanWmef5KBt4F3
3YG0MuAWOVm1zQ9AFj+1FSKeasHXInewzpM2I3Lt88pcW7XlPImtdYsbPWnmqyJGi6wyQXZ1qU0V
foQNTs3hVKmme6pOxqM6TdbW8MPgKeSqj5MzpVcKj5aVHsyg0aYlhfBAB+uut1STn2k6N71SB4sT
m7/0gPpOYf9zMgoKrd1UHjyXxG0ZJQ4quA33YsuRlkCfczbKXIbWuafKOx2Qjmn3pE0pUZSg9QYl
/cVPwuQbYgILI4rSfuH7Xtu2sR98ohcl2ptx7T/YKm+KKPnOwxUF+K6meX/RMJSpDIOn01VreWQH
wLXh0kfHvsmHnTKk+qPRPEdmA7BRtaFe8XmBoUSAOVn16vTat/UB/IamRNtyJh9gJla6i2bFeJKh
CoEEcrfVHbRAfbPVbddRsNGr6zGtzXPcoGn3FPTsOwSIvUMJ9/CuczTzpo3ItHhwWL9ood08D82w
QR+xeDGdfu8lqvK03Kj7XaO9GnSs3pEg8M9TC3HFbTwN8SHTy7iGaxcFjBL6/yMUTCm12OKH68cF
ygHDcMNnLeKJ2RyfLJg0tpOXzkfL893bpFa+hHGRPA8gJM2ubl6CaapfCrqRSgOt3zJQ6hfPGKxt
D0c137BMUWHxj1pPasZv/XuroKkK6JZ/n8f2T22e49cgi9GzV0MqQl6QvNqgZfbm0ERX4gURAXdn
aJZ0r+BFZgKW20T5pLqm+szvB20smEenB7cYFghW8qB56yioWZW9ZVxZRpPuYBGxQUwlDYRNdI+B
A7c/Z6QS0K9w1R15fbyTqh3Lgp93JXEsUiwh/J20ie5lre71wbHUym5/XtvRdMavPXm+JZg7PJTt
ZzrjxZv05P7Maa7OU9q0+MGaRhWhNYLzIaW+OZrQGS7nVYMk39cdibHz2nH0dw4F7aMEG32r7+rQ
9c/e1G46+C2y6uq8NhoovPWUhORPSOZQ2VJhTY6I8VxZjtc/9FDfH7JoLu/c5Jbuk+hFaba9pg4v
CipML1k9fgFF5Z0KMx+vqh7wpmKMw0PXQkEX9R7YISWyz7ZW+17N8KmdTT1kBfcmxWZfLeG5jXli
ptE8vHEHd3iQPfI6SuE8yaMjqsnbzMkHbvEiZ0f7dHobBAC/Qb39yElOfS/LUN/Q5WE9ZL4VX0Wj
e9O2c/bYWcnnTk2CV/DI+g0SFjBee2PwWidteyDXPh3ES/NAs6VG6CGujLcw609ZU/SPAULMX7rv
TZUFV3pYqLtysGoYQ+x614BbPTYxRU40LaBB8krUQfax5fznMF0OTS1D0u5DwIdDM9PKQzKRPgis
Zx8Q5hebP++TZ9LGO3rBF4N325Ofou6wzBRrMB/iYHqWGYrEUKDmww+Z1fzRwLejinJrFX6Za7iD
3JEanewat7Nx8OlM2cW2YjxMvvo2mMq1owzBw2rmhh89bT/4LEGrPTU7bR9OVIovHEUQI1rogxZY
gyWEfATPOvCYDe+n8/tFL7nWtM/g4Q/R0E6/uLPt7+aWpuZJy9WTqpPuond658L1Av69DrfRooIi
A7pKb0epYbl8vHN+wx30T8SrvR+lRebtxx5AyYVDgsU7dErwwQvYB/kVe2jISpB7Pe/aNO4mbWYa
9zpAxSRYFoE56MLehphbhZt0GeRodaxxq+Mi7l+ErNvPNMQnG9l/XSfTNWY9078IudhqXfu3V/m3
Z1uvYA252L4RadcL98WZ1m3Wi7nYZg35716Pv93mn88ky+QqtX6qDl0YPa9/gtjX6d+e4m9DVsfF
C/Hfb7X+GRdbrS/Yf3W2iyv4r9b+8+vyt1v985VC71Bzd2gUWwhCuLWLlo+hDP8w/+CiFMUqVJDf
Vp3nnYnStexynp8XfFj2l2cQo2z1cZVY/zJ+Pesao1J3nver5+NO/9fz8zDDo/dgxtydr2c873o+
z3rej9b/63nPZ/z4l8jZWzAQVjX0h/Ws61Vd2Nbp5YX+7RJxfLj0dQvxpMu//MImjn9h+xch//1W
9NR3uwmFn40ZT819N4bOvqYjfivTsF8oA8y8oXMHLz1a1latXH+nuE2hH9MGUb+m9rijXNwSOE4B
PXE0r9wBUq9v9ALNpp24g35vInZ/oucXBJ2Y+tlLbyuPu8BSL/WjPhnOzqSotAX3t6XMQOvlItd2
FnMTXTdRcwOzB6WnHFrjnCjbVeNNd94WrqZVCs73jRiW4yb97keNcm1C+bzNsyw5UpMiH6VmxTNd
mVdmlbf3kC3lzwrZlzvLax/FJ1EVn9yDZ9fjDlh4/ixheoKUWEiy5UZCdF/lFinn1pRdJSAtC3q4
zJhmweUk4viXZ9fd/tGxdJ8k6l+c2ZtgXtL9X4PcIAOXu8NpphNr2thwf5xkjthkuB1T7829Osz3
ENtUCClGQorhbZmslUHiUEx928WqkvBQmIB3tRJEi1HHVAHkUAayhJCUrvMPQYnrnui+nI4f1tB5
+p/wD1bIFVN3OxrqAE0fHP6ovNn3vRY593KUol3R93l3urBzQxTtuD/lPXSxYGzDuz4JYGv4zx4S
IUPJ4y0sUHZ/XG1yFKZOfwUM8rcLu2xSNu5tXc72jTjF5KTDIVOn4bqi356eSeqECDlZvETONrdr
72wXp9jlaB1or7NvZToLAZ4cuhRT/Dp+WyvLGjPyd5FRt2ieZeOBFoB+G8Wz7m3g12seN5VGkgRR
I4V3LS3UpO3s8RB7Rfs4BGr7WGulc+P07ouYVjv0Wy9W1ro8axAqQ0Y78sE2ETyelpViO59DdlqN
ch7XCabzecShlvPXrKibo8B05QgeqKc3vO4FdBcSPq/cnH3nY8HsCnoXWli6HdqdBy9nSA33Rm0N
I4XXvMqaG6VSbI59Ra3/cNxqRq1uJdxv6368bTXd3gRNn+2a2HjDTidK57lkN0BHr4NRNpB1ks0X
04eQS+S1+IPYBY79IdRQ/EGWCxAb+oJNBM8/wmnkrE0DoHSTuvZtuDRFoBCpfssK2IEWJY01IrQ1
DdLgIdvq1xdNP0lG8/lBjM6iFgr+1SIBsivee4PgNLrN7YDK0ZIB5JPyHFFFhbgSWjwZIGTP0JVr
+zNpXil80ktcSzXsHEerxbCH9aSBOq5snhaGgkPU1vEuhOo93NIpmNMOksW7wffqp3KY6iexaYut
A9SN5BA52oPMxX2xz6jGD03nB9e93Qx3vWr1d95AhXgj8xgW+ltXvy+6Ysx3ZwfJJ/oBRqf7NUTc
hsK93sO/HJS7dYcuj9/2urCFy36+fn9httVIOSr6+NS9q4R++F15UxGt/XlLDkH78Atz/tmhBHh7
jpH5h5XnH5nBRzk9oOlpC8IPflyFimmWRq8DuLBjvojNyZC+H00iKrfOxd0PyXnFhV2mPEH3Rzr/
vzZD584bEp+gpjxAzJkZKad1yP3mbWoG7aajTeROnGI/r+1B42yDuZ736zKy6v6uLytte2a7NQEc
AoMaIAM0jSiiCVir9orT/GJMXRbctLkz3OVxzoNp1FTX8ZxW14mRuurzYJE7UEc330pMvQQmAlWY
PDqjO6pu5CHvxeSGerHlZnSAHqTR1Gzr6TZ8xaMzX/Ezpz0AZtUf5ChDB1Sfo+602nWk2+4y3YK7
iFBPpal2o42ldXS4bCB+GNeBtB5/CV3fu0iBxPrsjkwPqsr3s0l0s5xyLBRKMpxtvYCwzpu7vjHP
Z/tgz9OK7hh08YZZv57TqILjA90dr8sgqlR8+6eOnEfYZcOvbpsP2xpQ/6P/HhsZznwROzhfa06T
VvApBxolgK6BHC31GtJJeXBlwNc0nN2VHZGRpNPhzVYArCrGCoWdZcV5sewzhEtSrwrdTbN4anjM
tJ3saI/hlYRcLln2BlobwfrOCvEWVrVLdccZ7Qd61vO920A0zL/O/mmH4ES0pPoe2jG8HlaTPlR1
gvYvYoYHC5zLi8QKXcsfY9V+tijT0Pqg6LWycTR+kgQz0KB6ABgmYbq0EasGvGriFbSBeB2XRgfx
ytqiow6peobp1VuffbYmdfJNvehJka8nA1/RP7VOxVstSlTizQpUZWqThqZGg+XX6zamnzYPEJWA
4FmOVsdqCxcvHRza0Y5BK0icDANszGcH2I2fMxW+eRgooq4L5BQXO8kpJthOYIRmYwlez50uF0X3
VXOqaGsyHLPc2xPteJE9xr+Ag0IORv0l4AWgWBhBNTx02i+VpdFkVU6fpmIAn6ckKZXwQPvFyVWH
4qfqn4J0VhFA5A27LJdd8zavr0fyvf9uV3/U4cZQFPR9uHm8tgbXOmp+DzKb/qwN/GH9XaRHwWtY
ztdBRba/deP5paiK7bgQo4GfK+71DtmoYIkCtMi9s43GjHi9RK/4U9hSvLIlqLzhTryRqX7YMp9y
CsXs4bbFT0oKKRUGr6CD3umeVQjHrzs3tA+IXdlflDm6l9/hNSKl8fO6jBzrEDYWpMsm7FTDpp6t
6ij3yXMcGbemk28v7pUBVXIHPquqcWvFb943m3iipv7gmUZ+fjbnW3UKPldG0XxKFvlGI01h0TGb
m1YdlOH+fUpRNDjJMOfONeDo8mQr6NmxUXHVaG70LINHg0eZ0IsnM7gt9FNltrdGbyIAk03ZeMy6
oedLlgUzn/9nJ0vb7aK/dSygokMkplVvyrZzThIy6f5wb7vzcV2g23NyxTcoqHpZAJTZ2rbQp59j
zuedk4eyKMLzJgb0jg/hROFTrsKhDR/Zdt/aSKwMdE2nO3qbhoO5bD8rbrkdUUX4pKQ7NUYXpeia
4dMU1Po2GhC+FdtIx+0dXVE/vYXvVUxVYUIVlKknZzENdKcfktrmLnKZljz0PRvWV/FJuBmDI/Uy
IDut6ps3U+b/AnfIcOsFwXA7+SNd6HIoA1/vioKuxXvAZVT17pEYmfpFG1QbmUN1Fu11a+7Pe64x
WRFP/nZdLfta9fR2HectZF5mzos61MHxIsRuVH5RA+9zaNUoqXSeeeP2SkTv4KxyKMM6F79EituB
KustUub2Gnl2SSgFiWmrBfCMSJDsIUfrKdEmUIztX55NInlGDWEdpDNR1ZvxwYFgcBePWrKXae+F
2HpjfOjd2dkMcFAcLhz+kP4MqbdcX9qL8SYsM+22zuvURk6FTUb3kz6Vw32gBy3NSZlz8HiyfILU
vt749Txcy1SGpHOfVbOP72RWxbH21FnjLkdA6KFYZp4ZBE8AM9clFSwcp66zrvypmaOt17WwDHjZ
dw34d7SF42XmI6JD9ifLlxOPZjgcmiijT6mqt7T3DE+1o4afAALQV+l/ksGI7ZYOIsu/SReb29Co
Os8K4i7LlGp995AH+k1lem8L9J4WBgshQTEBRcv2ztxDG7vE03ub3/WF8/saDzSQ9i4bdbsloOqr
aRv04XQl07ktO5rR7GgrU8VNjee8/JIl6dvZYEWqSF/azrWRtgldN4VB0sZddMvgEo35y+JgB8V6
cRJbVFg0Ea9z89oAKAc5PwH+skiiZCqDEdkxfTRFsLtwrFO0W8xDaNn0CH4xNBednMkIkEpxKTaN
8NhbND7u2qGZD1Thoa53o/BJjdxNPJXZn7yy1kSSR2JTww0+yXrA/ZfrJSKEnPYcsZ7h/fziXPeg
KRguX5rQPaj+D1YIh1dSI6G3sQHvnFyl3YPMCCASsIYfdRsHN/HSY72R6M6OnO0UGuOjDC2sqafS
b6C1b6fH3AbkkcV+dpRrgmIaSQarvjvPXMpojWKNm0RejnevXF32F96UlNiHtd2ydlheulxNrCtq
1QEIpxToTVLWN7QLwi1FA+zzGG7TaCn4L5ZCjb0be8x/F9c5qPa7fVq50X5dEwxFupn64G0fcUBm
/P+4z3ru8X+/nq6f1a1hwVBWpZZxVzT6sY9167r1De630r437qaKbbj1So271DbimxEIMLKQxp2Y
BvGeYyS8ApSz11oPLMmyRCJlb5kqI+oRuyqA8KlNqmkvRnGfzyjhIyCkPeCrehO5UfL2LV1O9Pls
StOYrtDE2KN+F5lbkhrmTVRlFq3bfOe3AT95SEww9+T7XfzkciZ3X1Zte/V2X+OP0TVZPuWeD0jw
4HapexiL1oDr+D82dXGgfwcyp9bP9hzmHcSSlxAUzL/2ulVey3oxyQKNt8+Odwq0KMt6cQx95t7Z
+qQc4mwEzzGUd/RKVHezZpV3fzUVh4RMsFrb9Qy09n+PlZ3SKPju2DCi1fanUjGUrRyZNK2cj/LF
VqYK4n/v3n+OQw9WoSuYZKab7i+4sWSq08ar5BENs8t9nJhkqMM++CDDndJakPoGtG1ZcNKcAPAZ
9WXTzOhxHk2DBub4k7GY/axLbiaepbcytSqg93AkKTQwz8WrrpGEJwsE4egSzB39eY+Ze5rH2Ak/
BYCVXhkSPrYm9zEoXNgZem/HonSeG99GTXKdwjt/3QcQmhyVxjt7A8jKnmLbtO6gCB8fZ2hSrMno
biFBmx59k6GJFFiwq0jfOX3Jl9cY28nd7L4tkFUyuEZ6XiozWT9aSbx3aKXZlW6VkuvspmOhRcZT
CdBq35XkyUzLQlJvsfmK2W7Lwm7OIeKY2GADM1t+U+rTb11gaTekho0nSE1v1DhUT1rXutG2eJ3A
ij21i2vqWuWk2eNVazhehJB2Nt0kiv77OdIErEV3ulls5ZzrxaQBXN8xnS4lPey3Yk9br91WSHwc
z1utFyNuucDYSc8Xsm5XvGpe4lznsR5AmMCDnbE8T7qR0l/R6g9uS+GRfrMatWmm71aeFyWcnm8i
Ia0/x6xbrI7Vtm6D2k+8mfmconU/fiGF9gqgUnlpi8k6Fp1ZXrVZnb7A5PerTuPjjz8GjBGCF3VA
WkaogCYVnIwBkZeQAaqhbezsKvs4NZepBItXgtepeC/WFjbt6S091tuhs4xTltAPNPruV/pbNf8m
0KBLB8QDy1ddKhNpmtg8kds1ThLdjO0uqY3htmh/TwvLvAmheLoFScq/qlLQqQQZWtSQiGFFx3y8
JSUk3mkJkSMZ6gaQ1NlzObej1rix+x9Imtngopc42U7mJJE6oNDVTTwF0LUHSZ8Bg2YwZi1UrsaK
hP3M78i2t6rc/T1NzeyWbuCS1GeUZbcNHVHbxPG1rSxq3NTbR10XcW+VO4p5QqsZ1PowgQBcFNKX
KaxR04MX+h0i5N6b11L7+mlGGuAEAO+Vp87ia5fF80YrIv+162hH0vpievWryNp4bZO/+g6yg0UR
eKgoNMpGscDsdgaIJsoG3o2GOu0Zp23GsX+eakL1AFvNh+nqFVzdv12bpkG0dQYeydsF/Wl0tMcY
daRxr+A5J3thO6F8Rhf7RM3wdgiqvdhGWi7n3dm9LMn6QtvXyw4mgK69p+n13q2V8gr6FHefANv9
RU/iLw0Qgye1r/SHIavSjdjzrDd3mUobubc09QJ/5tZM++rPVXvDC9CgVJIlv4BuazZN4Pn39ALO
z6XSPok90LPqkPqmRWKMk0RNe+hM2olaeDZfo29GGI8/hzlAroCvtae+bOcr1E+qK9XMgmceB+mh
t3P7Z/RNb+E/kUjozaYnO4YW5u3OGr5JkE9oOu6gsEjBQL3Lz4sRqEG6nyYnPdGN5zzklaJslcDi
1+z9KMhJlYotej9aveejeCxOXQ45VhTYTyF3r9e8F417GQCxm/dW7KPaiHLg5sIh0yn2n8oyc68l
do2A551MmEXPaZ8Gz5D75Z+0Oo33vkrbf9EAHIuVstxavZP+aMd4O5vT+C1AXWw/18nHiGYpkfxj
hPBEpXEEGWaImmigAPjIodo8wm6T8SlS1PDBF53l0HN2lgon2FlEOZSHE2fVXA7ANyiRdevBGdrt
vMUhXi91+dCk9WlSyhpQyPJM82HZsjc14PG2qU/tIrWr9yR8jcornycaE68HV9EP41wqX8hgnSMM
QD+bbIJ4yI6BROXUh7WFbx2puO+UnrVbmHXbZ3gUp3u4z6+MnMveqsVUHKxJH3YSK4Ohpt+hsNNu
ZVZ10Qymsr+Cz7155OFy2881ZUkfMTcRym0b8nCFQXZkbtrps6PnO4FAQ4/K4zByKjtBObu6o21c
21ZPABS3aaj1yqfIn6Y9rPuFDVIGWlwZQltVbxRrGeg1z/gW4ZDeWlMHUtD9mvHdSKVg8Uj4gmn/
u8M8QASyBg4L7rWaxqdo+b6G7MuihpNaPNYDXMh/m/02P6ySnjN9t6j7VWgFTs6V2C9VPyUkj43x
Np1CczPDwrGTQHGsW8lRkDTH+H2ri7DEfVA8LWuiI5QrerxrM2vXtnb+aJUpD5pmEh9rvU13jR7x
pKmmAOc7FZ1Rs/51KDPvoPfqjBQB+tSiXS221uvn7aiMzZM4/tamLmtB+AFNXWNkSVo3w7abRm0n
hceVIPpctvxQxwxRLzr4w/BZqpZn95k7+s/H5/KmaSBJd+ac7orOPvRF99mNdpBfbix9TE/D1Pfh
PlGAejr5n6bJgjLOBzJ0ad8eZfYe2nK7+VAvw7tddpSZ2CXiPV7s5iKQ9B4vp5RQ75tdQcBULqzV
MhSlb++bvp43q02OFv7Mk1540NhKjOXCSwhe/21d6w6AgiRySCqktIbE2RdV8jFm3bGFeO1INeon
ygf2TVVZ9+fXQ6awXgGL5gVY/yKqbOcwMbm5QxXgfel5Kp4LGxnf735QVxtNH9R90/LNJuwCZWP8
pKG+fwhoLaaHVdsIB0ETVNmdacITKlGyyAl62BcWKvM/L2qb5PRWKtEiDaVvMwfuViYTGlLIM2+S
0h5PMg+Qxzn0E6VEsSlLzMdAUNd7vq2c82pxkxPWqCySf6P32oB4KP7NpPJ2reST8SjD3PbOzhma
YL/aauB1lBDVYJPlqsljMVLtwyISJgPZavhWa3Le+ejD4LgIh4V2YiBG/U0CPpi7XjtAZ5ttxbbu
QU6OvqfGcc57iMPONe+kB9xqLqfq3s9HF1B6mGdzuHRwz/GD0mt/vW5eeXwMSrPjzefpVzAoQQmz
iLZCalg/GXoBztoxH5ocgVe0JeunJUBMEiBD7Hw0SeiykGZl67zwj3ut2/9xr6lov3pRrN24erhx
bKt5liHWChTvNb9707VpC0iR9Nkzrzs1bZ/7PvMe+yxcclRoyQwB+qq+SvR5TuKKWnyuvUU7wHEe
Cx5lLqPX88kKddlfbJM5eo8j+8usK7XXKAtfxyRynsaB270qMcJrmQp0x5udW1BozUkwPFnsBU+x
disTCQphpgfLaL5EC+5H7ET7x6Sna6q2AINtO6TzdlrDJ0dWSAwI5LdTrVstp3JI4iK7zcVobRE+
+TU4v2UPFeTV3cBpMm+pbKl+fgjUkCYL+vQfw6y/r+d0uhWTDCWsTkdEsXXIHAkj8wiXfEycatE8
kChOdVONZuygJIzs9pU8SiTyEyeHMsDh6O9aTdM28pgiNnkskaPVtq64sMkGJlW/jeoW3T4EAErL
EHxhH0jDAIs617Wa3p7pxIC7vhGGFVO9tywdisweccGDAn7yUC8F0jkpswMwg+RQLdXU1TsF+o9R
o4OGkl60Bafk7C/a5GUq3pKS49m7tslLOz1V2vC89sJx3mrxJjPvZLQNyW6BIkLT6MtcwtTlazD6
u71mffE7/RuCTPmDOLtW30CSp79UWe09T3p4FHOYIcRnDOBwRz2yv4yF2lznapnsxGsFjbIPvJg6
2nICH+3j8wnOW47OxQkoJn44QeQ27gEqU7pegbm0d1aYbJmSdpFpZtHQN2n6Nk36Gwg83bvOn6Jd
Y0XRrxVAjlmH/xQhOPMw6IUNqUWRfB6V+kkCaKB0ILsIjId1JfKA4a+VxkOw55tf0zmzDoi78Lay
YK1Pxwx+mKVnpV+aXdZBbDnCK9Db5sfV7kX1cKholCTPhTjYxVKZKtJMuawFp4te1PvG03Mc8Way
uqAuN92iTyGDXXQkquSwjmnBapdhdYttmoNwNw8kgsRxucV5n7KmUEwWemfotX23DkPXNzd9SevS
uz2gG+nOGCHa2/3nEMhhPzcfYoo2Go9J6/3aB2NxD1eyfqqVg0yghkbm2V6Um8VeZUexi0WO2mXN
kDT6iXub1RwgKAmnHUXWP2z6Yb/V/odNAwSx+ryJXGerg5xaninkAcTyXfs4jsk3Ma3DxfMHQOGv
iH7RT7uspL9MP0TxSLZ4ma6xzrJbFUbfzk9A4j0/z/TVsKOhyb2NjawipZPXn5oUAJ+qzIBRssqB
R7hyXiYbZDqENb8jYed+1vj+JIen+XdzXNe3ukEjJPpFxide82ETKq36U2kfROdrWWNV+tsaX1P8
uyaIkOZOimmvDdN2ygqeislof2v5ft70kLg81E0PnYca8PQVZvO3xoH7Ab7IaZs2cDk6w1TsqKjE
D7Qej9e2OylH3WmKJ1fzKp58wGEZHnTLC3nYFA2PY9/oXy8WaW2twLZqFk9tDe+BO+nOtTl4U4bq
BDeQ4INq55BYufElqcf7dHLTH4mRgKTk7u0Zfs0ajCkRoaIaX+qhv5f82V9FvO/xtxGA2NxtDgp4
53bJZ3gpskdpdOj2KtWtL9bU1ADAwhdpqChC1b4Z4dg6tzlkpUGrJ2oYB2OEvaqDb/dYGnm/LQoT
te2lEyLOo/Omsr7dyaYT3ZKyqfRQAOx0zpt22tTtY0RLaC3mNkV1hsdArfI7tA14AkGc7DwVkXrh
jdUwkTuBYWW53RH7YqpjNb+TLd73EROCnlsnVjReZuj7bZoeAV5B8hHczbaePDSLkF4XhvmPLqRj
qvW8b9Os+ruUB61zhNWq/SakScej0+5gNzEAqvd8KnQAzUNRphoOZOQmyZ+uRgsebGQuFR5dZDVF
m2qjw/mw/CAH9q4YZ9JrU5Y9ZCVcoqJr3lXxSEPVnx21rfAssTgCMmrnFUnv8S5eHEFcmne6AQ/x
aSRVlRWN2nx6y+8MhpMdRgrUone38/tJ/d4mryiFZj/I9KnbyJvme43+pjsA7FCEvQXkfbSvU4V+
PiV2j1PbHSy1dW7tybecHemS5JBDpEiXERrz4o4U3bmN+HugH0KvMgV6d53qgNjlL6PNem/Q/f/a
jTB9rHa4cfZmmoSvfxFvL3Y98go6Gxu4yAroPdKk5lO65CRlrrpBvaFsbCFoR+7CK7VxY9pZi2Rs
Zbw2VF7qliQkyYH7sO7KjbBswrMCpZUC36FMTdv850WVZtKcl08nklQF9LfLoMBTSXsh+hnt/B/b
4ohD00YRZqDtSbX3E+zGpeZWd3EzTU/hMuSjtW/KAnb3ZSYDDf9m1HDTuVi8rFMfOmrFMoPSET4O
OvuQRA5uV1M81tnt0Ku/iEkGu/OKa1fV2/PKJqrD67y2fkOip7uF+xMZo25MesRBi24LEbpFjWko
ybcvRvFIpBydw2VuBtlveaqq9Msk4x2PTNq+mvthI72W2gD6hvtyPDKXGDmSAZY0eAuSu9UMfS8N
nGXXvS2oGyS2q1l9SHQHKSOl9Ry+kxWdV66r/f1UBe4uTozppelD8qiW96Sr9HKFYwl7qK0pt+Kc
B1UFUInQunhd6J+uEK32t+J1+ak52ZPzHWTx9GLBBf0JOYCirutuW9TKQzXALSaRhQU6u5py9Vr2
0Ws+Oo01THvx6k033GjgXWHD5Iro44gfY728kW0lgk5ICPuU6llmUQ4RJY+c1Z3sRs6qg8S+mqDR
stEbNdHDs7Sex7A51D/7gFkpeETQRKFEejXwRr42oNE9gcrmq7kOypcKcoyNOqDMVvCi+SR8AuSC
mp0axONVF+Q0XCw5VR6ntW0UhRWseEwzvQiNDd0MyYkfJfhaShOwjWI6u7iNtW3qZ38IDB1EAPwq
O6h5hQrwUoJTlhKcv5TmUnJAXj+292ISp91AYKN65nCQCHHYHUROsl5s6yaa1dGjm3X3YlcbZUCS
Bs0s8PraXd1V+VUZ+k/+rJhQfwmlVZDpEFlpcKTOfvwj47cccpXFEzYeh2jBJAcb7eCNGOFuJlwO
z6FQV+b7rqMshTz1zvNew6KdHtYUwKSYwAL8SLmSxIE4osYcEcJu6h1fsMajOFK9oeZdaK8QZKQ3
TlHkfPF5+tHMOu++bNE1yKwIQQV/nrdq7cSv7eAWG2fO/O+VW90PAwn5zTh/K3ng41UtWhAkffVb
YmZfrCHJv3UK/1rwy9NnngeyXZinzVPXFyQETEs7ueE4X02B091Uqjegyqv/6czFaH48s7WcWQnL
+3IqyLMU6TeK9h/P3HfJl7jM1G2cm/3DHOUHSMxg455N5WgWk/LdGHife12iQ4Zdu3so/r07MP/9
DXV0RAWHWH1MIDTbOk1VfrWa7nVp2mb971AbUemck++KpqivQe8kO50P/WOQ+soR/HZ8EyVxcxrb
eN5b3ly8OKEPYXRoar8ipPF2GRqXofhB8GtnkAS8uIxp9v50GZHpFn+4jJobm5PBffK2G/k8VwPy
FRQhsheoYIsno+VrZZmZnspAL1/uTPm9mLjbanZeY3RHmcrycKZXSaatMZ6Xg+t2mu2yFGAAGHNI
kZ3ZjHa9EVqf/ELLnnjUojGhtT6hJ2B96oMlCYMI0q3Y6iBYun4XritIjj/RYZQ92f7bciTBqCdG
FtkEs1PvutZ8G5rlKKH93VZ6ukuXmR31M7mV1CBxungg50G1R1OvVVgqd6LrYGpkFyiBzHewwaKp
p/4QM+qiSMUsUaJTI1H5PE13ZaU+cd/ib6OyhA9zGsz6rl8YVGTQ277n/hgy6Aj6x+vVgTQC0ep7
9DTW+6L1r5Dr7LYG+bNrKd6lCdxXMEy4kKHSZy1eOK+9ayn8ZfqMHK8Lvazt+/tz48A8hOHG9wf3
WERabexE711bjGgquEcRdhexeDkSrw6L26ZdvFVL70w3tKiuQxL2MIfGiy4stctsstUXobAV3zJb
fUuk+h75x3UIDJ8jS6M2AJLRFuYP1rRPWjiU5BbwfDcoxvF/WLuuJbl1JflFjCAB2tf2frzRvDAk
HYmg9wTIr99EcTQ90tHdGxuxLwyiUADHdBNAVVZmXEEnRG8WKVVOl9nb7jiqfJGav16C0RjXY4Xd
rxTuLrENDpBCPL4B2LWqsiB9GeOmQqkf7MRNm8YBmCzqbLb7o2YY88PxTduv/hazf2D7JvEOQ+xF
acZ2unQpQ7WI7GOE22C79kbaL/e6CWAHOi0WWS4ukYWFq+skKi1GT70GQRitFM/ZgbI7Xnk7TWP7
8oeX9BKdWzxkOMHfGfin9dxF4sKPPXvlFwIJTi3MKnmr7uoR/1JKawwMZzZKrylueHeZbfIHsOys
Daw30Exx+pOR4bxGSjUss7CdYwJFRFrHBrIvBaDpoj1Sb5c5hxG0FfdRJGyag8wDpEVPIsccNCVH
HAx4pDRf5KJMoWDVi4dqrGvQ7wCoVPNYPJQg7gdZi7+cFNhnlzUfoGkYht6mtt333hTHahpKpr+N
1x7U6aHAbu1Akwa1A43XVfpXaWcCc6+06xN+lXbmLDcd0Zyod9KZcepFdhzOAvzm1176NlFTeOzz
2L8503cNb7X0JI9F7Kll4QbGoxGN/7obFXu3yY+7P/yMBFruqm3Uti1SfhTKB+mO/tACB3E/Vmp8
cIaOH6t+zKBqiA9nA7pvjtPLJzt9mMNf/jIBF+g0lNI115XrIUAEEpPj1Ap2HFnnriAJzxdku3b8
rYlYAqsXNO7azYvJXXUCCtl/dFh6/gwr7qrzOSS+DEvc0CUvs0fUr3pAPP4y0R143YIlOOWzdUl6
mWSskha0Ka4PCrTfvWMBsHvmfrua+RjF1yfkXvn+BM8BdkuzxgVLFolsTSOuzq6RP0Qy3xsGWDZR
vZQs6lwlmw4qn9CS89m+m8z6YupMryHy4Gj2gBjoTC9W2va+RcwJMgs1dFu1B3Xkrb23UEM2D0J5
cb9qIW42WlN4gRxptzCyoPrSVUhHOiwXxzwcqhfokc32ZoRKEQSJ7HWdNvWXCntVyyrLe16EYCvK
RyCNtX3Qw1EBFV2H15BcfYjc/hkiF+UK2nvpgzQRbqE7skltG7WN7v5//IwS4YXCBNe0UsJaBnwC
3b5+oznbaRi7V5uJ8TiawCyTNc1ya6kk3iiV4NCvWPcTSLADiPAYIMjbNG1ibUnoYvL4xbFK8z7N
VXobt+wfMpOXH/vmtrDt8VV7mYG35TnwMKVhP2CvWRwtBy8B5OOdB7KVQqwUihzvuMOdhwRCzSsP
qOstedAAe0S4UwvAPpBNDxhcsLfOcQCfRTFAfOkarN3iBXDpZh8ODVsLHfryYHc657O9xLHoTfv/
zS6nDOqzdbgQSvSXtJD+JmVDuS4LkT+BxpDvoEsZLEXY5U9SNCha9iJvYQRoJlOIoEQFekxytjj4
fIZcXqgzrZLpPgUJWYStk4TO1iqPSvbIehnfSa+TuyF1fRNhOLc7VFgss4W0onBv863ltO3wD3UY
JeiujjlT3WF2h2wf9GYgQgX0VA0SmalSFzsu+5du5SpbvphG20FwSmULakZVrxkmDcjA6l6oklYQ
V0ApCzVzBQWzyJEPyEwHd37vnsmMvy4YiiKA3Ku0wZQ+VNByCMHsqNezxrfQHrtNmuF8d11uER3J
xkWMCAm0AD4tw7TaXhffUK11Ue8nB+oTpMCCzgkyL/NaTQMZYtAxyJBONtjdcYa05GbQWba8V919
PIWbrhfRDZl604fesWj+oT4yXQddbb8P6tRUH61e/kP+/9dBcQ+0GNge8KP1rY84qadugiQC1KNq
Ja+/jU10NBLsNh+KsCsfizT8aeldV+018cLHZvIMOkE+N93fm9R7dUbEqj1fmzJFxZmVRfUqMPah
rSuLFfenW7QiqjMe/triXlEsZObW94CEsKWTC3bnM2vcQFa6OYEIbjjIFmI5gee3N4gv85UBwMTT
VENIYyzr5ptfi31rAW+7KAHnBj8BhEJz/g3KO+LVZR5bpki3zVMOhqZ99Ir3KeUEwFIvnfcpUVJ+
ivDZjbtWvholG0DNiLsRNXgL6BzI16LFM+lOattf/Uo+gSY2AGHpUnW52JA2WIiwytn1QHFRgzh5
Tc2mbyAUDkVOUgojzbAqZ975w07SYi4CGFiM0wR7wbNfQDZ4gRs7xPqzgFTHfPO563/xMQH4OQxT
zDdRz/uVmLxwHwfB+OpBzrqXZfXcWmVyzsAQvVDQ9XgltzhOjT04gqGzaXuLig3BLklZuBUoVlyh
MNlex7LC/7rKpn7Fywy6H9QeO7sHrYhtrxVEhaAL6k5rbnpbYJn+CZ0x2hNvPUBX3Q3dfdivJrJP
jjX7E8U9mRwNGFGwY1WN9mQnE3X+V/sf8+Mz/unn+X1++jkDQnR8zC2ZswlQ1baxDNfGB/LXZQCR
7cj6m75IwfteSx+piyL51nAvTNfAtiP+0/QgGdEDZh8+JRB6STyowiR4S/97qqvlY7p5eAJKX1fl
UAjXagh26ehPUVstA8vPNmQj7YQezKcXmZkLPjDwYmMp5XZk7ZEaNWfcmPQze+G0fn/2wDL/FNf8
fQFOqne3GUam3YKu7M9gDXGf0l9uU6f+NdvvbjS8DCP8i118+vmEgzEUmG66yoEmPa+9u7iN7Tug
PSXqh/FBL81T1oHZgjxbm3c71+U+uBIZDiXav5liUB2KBly35DMajrtoWqDpGHIss49+AtiXnU9P
MFezeybD6QTaiFvypmlVgPcWn5NDZqsOygNqxQ6NfJdBB/PZrJCSCL0wOlMTVH/bJu/iBwOKdA/5
yFejrnFNM85Q9dSWC2pOk8V3IGM2595MCQBhVFHsqJemFBDcOFNTTzlm4OSjKQvQ62R91J2dKAQt
ihEgWCGWjOIm+tI2OWDikIM7USylj6oJmnhxtKGmlQp5ZCY0i4ZaFI8R8kYPdjaHUsihqUH5fB3e
trW5DLx+bXUcKoVREtypGqVqTKuFVnIA7YTXAWjcD2B/+LeH9Ltjo7DU/+EB5BTC4jrl8Zc5PJzf
Vyrm0IfHniVnayBxEFJxuY3rpGn3h8TYEJH+bJv7QaoPkv26AQusUxjW1qltZCUYWE2RB6tPHjWR
MpmbhLAhTI2Qzmy6Ymo+BhFah7w+TNQi14+BDOUIJxGhlDph5U2fpUfID3oPgAZ7Dx5jzyjjas4g
ifUgWV77a8S31Zo6O88IziNCVp3uJFNRZJfSyxhYaTE6jZ1kjZL6ZkPDfbO1cBJtvs2j9SBIaWwB
749vyWT6AzZVIH7e0k+gBr8/CugBL6iX5mDIwRUmG+7IJCsDFUTSS3f0I0Bduz44zDUBAPn1E4H0
B6pfxj1ZOjOH6tP0LUziYU8BuBYEudup7qs5gCdj3l2w0N5RJ33IkI2F6Hsi7ugDJtIOZR+/D2/z
qloJl4G+uUj9fYx1ANhdf98Fdf7osKR4zLFP4ipVN1HN8Rl3mL10mGh31AmE9LTjIEpY0oCP4Xhf
5SBxHb2175bJhfMHAk0wLEIrQHonsO+A7z6tkVRupIq/gQb3q9tD3wdEI8E+F1Bj9LLMesNA6qeB
Y2X4KycBaKZYGWbC9o6G4FtGPe6QFrc09KK9Q17YWYRVk218sBZIyCC99mnMwXaaIYORaSUpLeWi
7UDWsk/23/2RMzyzoBH9HqXLChDWFEgFHfn7IwZYeXG15DESGteOT8HChiKBngSrZhHjHT4MJbg0
ZHgHFa/wzrWQZcH2ONgOkLG9A0cAYv4uSr+kH5zIg4WJdav6r9PoOMkyC4Sr6cN/hJ50k6Wj2YEb
PSX50hw0pVM30OzTT6gHhuBtD/XucEDRmz7Z4b3kQsYv6vbUbJi5EmCFfYpx8sC25d9utFQMDhS0
g7z7q1utZyMg84ebPsfMs5GdHmr0dnt9KM3WD2BUHlIJ4ASEybbdlKZH6IJlx9wy7O0IFMKNkCVg
7KXlP/QhQtc1c8ovLBZfYiGrH3UCvbvUU2LBFSDQjSh/9EH9ZTRE8SWviwTSOKn3MDJ8mStDZDcQ
qHh/Sm2pz09x7ThZIw/WgP74rebmO2sMlKblEZgt4oj5ZIY25Ewr8zcbDdIUHH5kQWIj8NcZYm8P
EIkpDw5SNhDmcewHskXtayft4V5aWA4CB7LDzQQurKs/pK8AaWxN7FIbq7mbLy9DN0G0tLRvnVG5
B643qy6wGxsrHROksaf2Bsl2BbTr78ZZPJ6MXHsma/ugWt//p0zNkwmWk+uN51qzJfh185tPmQTj
c9zVb7RHpt0ybZTHAWLzbWjuyS4D/0ZwH9iHbPrSR5AduIZ3KQys7TaD2LntRhuqPBjlcxVBqQJS
EdYqRp4RknPJdOFhay7JwQme0662l6JAsXrTRtmyncxoM8WOfTGAuJ0vVsDEKWjt9ZCHCG9RB7lI
yC0tC3zJNmQbUP+3Mp04gjBd394MEnQhnZOqTVm0+PvVpYEAZDsesGkcX8Ge60Gi0jEOvW4ytqkD
5b1UIK85Oj7U+4TWjrbyyVv2LSj8J88owIRV/ahGbrzpGz+t3m8s8OOmLQRBHAvZxcLKrOfa77qV
6Fv7RlrQFkibOD8gYQBGh3AK1hWDKkJihcUyq0C+E2l5ukLf9T7Q3gDyoG1aSPolyrTW/9mHHOmS
JGA7Edr7OhndifxrUXQBjlv8REfOoRTTLTOmE8mQpQkbb3UfnTCpr2H4tOjD6Uff/zYOfChguVf2
WwNZhgWIj8SD4KG/GX1gbCRoDM8sCeJ1X7fWc2n0X/NSQc08Bg8ednXfQffMF0oPMtivQQDfqjMK
ehIwaxrm86TUPAiyqvOgpkRAC3ATIxzSY1w7xjKbZLJEzCk9RqECSTv1dGEyvt9S15SaCKA4+XTg
Cgm0QpdVlgYKwWMLwuvQAotPQQgGDSNvm3vDTqplWbXibczljeeg1msxyK9D63c/UDL1U/iO/+xl
HDzMvrJvUs9MofvUigP+stU5HTlbt7bvPbCkfYnDaDvp/BFdZDkGwNYI1I1TO+NIF6eOOliUgfrk
89EtfDEeqNWZUJzvxmDaEiSoVNApHxpE9GaEkIYPgZLl77bWBQMFiVKTM/mpj7GEOqL5yO8/zuc0
2KP7aXcC/wbKU0zPWF0jLINtPoIlHZgbHaQpbIACS8cFVZlGR+sLDQqh7bS+2qYkuFjGW41j9yH2
gwqnZNNQ+BtGq7mpZO7ejDJPULkbBwgXgDgp1hfqAJNduOBOIbafvLFbXjVjNpyvzo6nib3T6uGT
G4Tc47Vy8gZc4C8giAnObVk5fNEhHrAPePhSMRZexhbnlhXg9xuXg4FsdkHN1bRI4tDA22XMV8AT
QdTg+n5SLKtAZr2mF1NHdnvs7UuRdflKamfqCTNk4BZmC4Bg0s7Of7z8aPaccQtkiyhL12yHrqZH
jFiBuky6NYn48NpFRmklNlB9wGboIaSB98lPDFYpVuToxBbKg3jl8T2z5WybZ+BjtWsg02aLRV7l
kJuwLPs2Tqd658Rdti+4M95MEIKERlxSf1GQe/SMyPjhy3rnlsx767xcLWlQ7ib1TmYWmEeCfrzh
mHIelJvumd4IdtHtECNy50EhcG23QTKuGRT6FrmuVHB1pQJdKlUvEbQKztyWFnA1+mgPrg0B+iuU
HoCQ8d0PpyYwl7RVDbw5Qj6Lj8FmGcst9NEgb4x0zg0ww+omT2V9Zi4U6luWuxDfAQWKGTfjoQzM
O2q52kR34C3Jdr2ryxP0UJqEOgojSjdmBfidFzbF+yxBlnUr1iOSGlt+GK8LGwdNlTIQEl4fhdwS
fhogaHY0mxqTXZgk7aUFqcLa92W8pm9Uqb9WZlw8QMmNnajVhEF3LuoevH/oo0tQm3LtAnGxTsrg
3YbK1buwNPz5u4iq2uJcTfyG/OmrCPL4dh0JWa+vE8mwveWQLT7TPAgOg35j9BIEmUCpUmn+KyuN
f7Yy8W6dAeLdbQjWerK3ruMtrcZixyYq1BNLxLYbfetLJi0oWRfNuCW3FCn0zMLBvpkGdvhP007M
qBauBA0XTZuHsjhwggU2Rs93qBoM17kzdRtiIaNmgtj6p6bQTaIsM5s6XF97Q4mghFn8jLAsPA3Q
FDq0KX5LatoC0fLS9VGIoHsTR3NEigq4RN00E2APW03TT02kDOJzWnXp3IxGaZ6jyvgxz4SMxyWJ
iq/UilrHuQyd+exN0/TUFW13Y0BHjPqExcVtkwUX6lNALt42IwdnAJ4IRo36DhusXQiClafYmAxg
isYN9eUDs+5dEAbSuN7pm4exi5fUV01R/OjmPyt88rYyAda9D4vhQeZFClqubDi6mtwJsGG+S5hd
QUsHfFGzC6ppau44d9RKiowBAxhbG2oOFjDcRRpcqEWDCmzQFwgQDEdq0pSe3995afI4atqTbGjS
e0NHbYtK2FtsMAbI3Yhqr1C7fyEXJGXEBRoU++uALm/NLQoBgKDQk9Clz+N2niTK62HPAV1egGEi
QCq7chdJHQDNXNm2sWCGIyCy1QYru5/C2yorw1tUS2a7GPJGC5N8aoYyu6LqL9RLF3IeD0UQubez
U9rg5dLgMzDPmwZgSjKdNNpdB12fVejHWAkobIO0cFYouAKGJIhMdnTwx/nYC+QyBlqb2p9WfxWP
2br3EASvOnOb9Nmwc1Et9BAJ5x+RTPn3wgyQOfDKpxx0aX9zSBvvKRjLanbAwjvsqhGHLj1DhsPS
vQcemUXsQtO+sKLq7GUGf2HtZgrz+KWqVX1RcQSctjb3hRTbFMDxDZJR/OU66L2J3XqCSNY0lcd5
ZVQswHckFiXK+yCP9OnShwC8iWGEyi86Gr220h1k3r0LDjwxV8GKLAFj2OekZbkNswJqeI4dQNY1
a9dOy5KnNsdWMO6i7p8SsSqD2fbPFmmsyhuTL06HoEYGfDZO2j2Oh9h+H6yqQbGdHh5C7GYePvlm
84SUx7BOMuz2G42FcDU+om1sLJdef6GWZ4JNYerSdmmNFvAdurf35XtvFKFcvnZKIKb00I/xga+K
jRmAwTQGhTViASiEH3SNSsZBq4IvyAPy9j64onAWGDxmvvXykfpDcLutGA+mIw3M9MCOilsm9Vhn
8XjwdFlF3fnFxdF31IzcEN/TcDhZE7S2wcIBfsa6lCdyI4/JiMpt14Msdg/wUb/0nbxGxnM05tqA
MEvKRWyZ8tYa/OoC7IsBNCtSp66sSnw+Ky1O+msEj9LgDoSA4DDP7O9e67dHWpz6Jg4ukEHbdgIr
/bJh0bABk16zum719ABXZt2RTBI0fRvT5wBJIzzaJq56C7NqD+Id44flWCcIl05fWjALLD3U+9+A
N8vYOb057FBeCtSmHuQ5qFtMzHo/KVHeTKFdLNKxEOdMV6WmMeDREpJAc+vD7rRO0a5ymR8KDi7F
K8kMYKHQ9TF6D+yqZnGgjgwfr3WZ2cjxsxBKrr05nmswpL30Pytp9S8RUxE4csGKFtQBf2nB/7VJ
LKk25ATW1vcxzK3tF+u7HWU7WRfxXV9z8cByDmB8ZoK+qknih6wtmxPeOF+ocxKiOoOi+lwoNzvx
Mc1WUMaFwKJuBj1WwAXd0iU0ErzCdM+oUvR4EO7UQj3umoyD8w2QuOzOHr36kgE/uuiGwHwVjTJW
Zc2KPTVTZCygjimfUksfwYCzXQgww7yGSa2ArTD9vSf85IiqU3eJ7dCiT9v2ecojcTaNMQCBLmAA
EJLtVkbpR4dSN7Vbq93MqBZnxCuhiRY1SIYBhbUClY04UPPDzdKzASwGbjQCFUzNN1R2gGGrKr8G
LmLqOmKemI0E0qr3LyooyhMq4tzVhwdSEigBSKRcutoj7EApTx7QJCq/RvX7HORhQHEOXETgSMYL
ybzvkExbTzVqQFRZW/copbfuszbYNIhS3pBHHicciINALRCdAs+ul7jTAm+bcU/ONkdNdjs2wFxh
KI1o9JwIRzZru5RTvqxcY6MG5wuDptY+BR3TotPMMM4UVkdqQqSGPzl9+96M1BhvYpQqr1Tduruq
gGAYndVd/Na7tpTxig7y1EtNOq1fne1OhkcEdZIFZbU6uwNVcFIMm7jxDYCU8/7Q2tw/mkBtzdmx
NAQll0KGlQaQnVJnzaji7QgM0DzTdcCfcyJSBFXCVSqw7WEZgG4iH9LbIMWKpibvrg4LmIAhOCrm
v11NQ+JCEsHO5TLqsj5ZeiJvV4nRpZu5XUWT5iyP+X5uWyEW37osLjRFmbvp7ah6nA/1YODt5vkz
lNiCpE4dsviYRzI9Ybfzfpn8BGCfP9uirIZj3hzJTiO6MOCgUTWJaoZfPA02n4YQgsEeail5aLAF
2RzdgX9/uSwAilpfaUDoDmF0pFGBtBNx/jA5o/OoWsBkxvimbw3nkSzcmPagj+hvW20auFkvkqr3
juRRICOxaloooTVG42JHhVLJtgaHFA0VkJI9oBgrWFATJbHW5b88yeN1fxsD4tIgCx/0mYNK6anO
j52+xIqj3Y8iB2Zoyo90R92l3SuQE3MF3saPMRG5Uz95VlMFPp8/b6nfaIZ6DSmteGtnUboi3fB9
rqvDKnxOVqwx5bkHAP/sZFm6ykzGj8otf7Rh2p8s2b9fosTuT2RzffDrOXZ2pM5Je/Rga0Ac7cOF
ehQq6EDpDF613Li7pqmmwRNHc6y/tB+V5TbSDGSiNBVdjA4UldqLWuRKAyfRzQPnjNavua7T/z4X
2T+eeJ2L/XoizcyKgh9Ri43XJ15GdYrKW0Lw+h9NHHfYU9LhtXLtxXbic5N6kRAXGWvOtmPIs2Jt
uMfSduhYAsQO2eZbHwCVfWJZB7LRpXAr1DPrC8oMQFL6IjqcIMDb1XrjkwH4vZ8YL1VXl98K7r/4
+CB8AxX0fAM86XzzW5cZKu8ZUhkH3V3okf9liv93H0iAocoL/N1rp3ecU61ce0FED7nIxKaBTu3M
DsE9KLtUlelcOvzKz8x/jCfGX/42KPRZM7ND/HuQSir+EnE7PskCxZd9bqhbunSxl0Erc3m1TAjE
3bqx3pCnQou+mprNsqisrRXjjOpKa/w0NOuXRliX4TzlYIGrw1Q6KKGfoGN6t3UorG0aggiWbDYy
lIum8wpQgxbVekBN/T702ux5NKZtUTOAWrXd5GlwtcuofLd7YGzb18DXPTslzpAf9qv/7/ayRv0a
Za/mxJfOXoHyEprM45wsq0Fbe+qD5vGaP8sGVm8Hx1fLa/5MIoWJKGzsb65Jsd6OvmSRrY5kmu1i
WYaoKKOc22SE6Unw6vH66B4vnG1di3F5naYJh89TU8doZfPUNJEJKufb3mXLyUKFYOtOCAxmgKRc
ssp1l0bT5qgDUOFl7sEbatyjruUp1zbya1gIBUUgSLY0wzyWJviYRYLdBwVNetKPC7an80xX03XO
Ok63WG+8I3UCB3afOFl/GlDGv1K5hx233sjMOw8sfNVoIzWrTT54pndlNoKqSzdpu+IUEXJtMkyP
ZHN9EBwAFH5DnbObntdFKnxztRXs53VaY/Q/T0uDAgPBrES2Kc5R2AbRtAMYramTLt3HtGGLo8JY
YVelOsPZVx12drSf8SPgIKhJ+xlquv4gUYiE1MS1Sb2oZcP3JT35EU49AyqIt6GavgYdjkSRZw4n
EIpjj0dtTxvpji5xWEAiNm22NDQEyzqWDT2E2tcZwhIE/3xo7v+wzzN/esiYBfHC8wu5QYhj2Csv
emD2YL55EGINQif+nvfJsGxU4l8g+NudQOOBcsKxDL5a9ZkcHKgSL0sPnPK1qqpzAR2RFXW4Ww6N
qW9Qdq5Xbi3jcyCi/CImYA+Q2oq/u+xxqKzpK0dR+go6toXeNodbpIgRe2gh3Ik1d3zLTbtdxCmP
bovCtS/UgSMAait0h4ESu7mjMsC/HDLUUaj64FkC1IqOhkCpVt6TTXYOUHbjMN7XiAxueGTImzAT
7MZqzLtWb2oTpJKoJTtDbAww5kMRGCKPkeexA6IqeypquRa6UBPqzs4B5OdzJ/mTnS4jUksHJ3Z3
f9r1tGCHNg6l1e0++Ws7PSCdDHFEQc7c+cdwVO8if2zK+ce71tuQGyCRxXGqsu11WgZM/Tnx5bI2
WnV2XSR0FDD5N0OI5RqFZvF9mwaA/ZZQbFBNUCwt26pevLZBGZ9ssjffBwpAyuJ7kII8qXD7n71d
rNI096Afeo9kUIJTStYuq4CHP5E6A4w7S7+p+B/U6NVPdt+Pa4FX46k2i/JoIbu6mXwbm0qQDyyi
3O++cxYtjSnLf4KD+7l3RvslMBSC+4i8X1zDNPeljdJ9D2eyu6Twh6XsTOtttIe9dK3sp+lNh34M
6jeANiHQBfZDr28XQg7Tg8mKZBvadXqovTa9sX0RraxgkG9A0m/HKs1+mKN47bNkfB6kGnH6tIpT
YPX2Cd/scu0NXvni9QgHalfeTfvY88WxbmJnWUVJDwpspz3GvjU9dK31AJ4O5w0azVBzCu3uBP2w
6h40bd/Ijl8GUZmhlucCtHV3TSsApI79lRGguA4EmNHFyIv4XFsCh33Oh2+Ns3aTuPgOcA1ksrQD
a91xixpKsU5YWtyi+KW4LUMUeCHgUCFe7+S3FrTX/EWV4yeeshsyoYbLQGZaBlwslFHuIqNLNlKD
PvCvNu6Yn8ULhI3lget1b+4IUS0wheUttYQbluecifN1UFZi1R9FDBLPj4kKJIxX+DIlG4MgIthQ
v09MPp6w2kXuN9+J7G3SfJxV2o/HLl8UjqZ8m4nf5iv50OVTu1LRdGyBde0t/wAJm4XjgsWjzPhl
xixMkMZAcCDZEMYhKlh7RoHGM3WSyRXWmfHh3b8Fwh1pssg5Go3vLImOwi6b1zK2rXuGoNnpL/ah
Lj7bE9a9Oln77l8DALQk9gp8bl6DMGH3KkI11RzJKsKhfed3RRLk5LngBiVMApWq5eBf6JoO3BOh
fYs/TPk0QJJp16GEe9ON3Hqd8OKNek98wxIG+pQ2NU5j70w3UKn2QZSBgmQ9Ejnd8knpkW2JwFDk
VvNIcnBCFIHRSA5ExU2fQHTc+zWSnml6gCjSSEf45msL8BE5YKeH2otonUeNfQ+EeLLBPyM4yTQG
3zDEq3e85RXyAoJDLbw3oUfNQa/KWfod0kWbsfKmCDWJYg2OLut7YqOyEIjZ5NmZTLkKmGQ3pYyM
7TAN3cGtu/GEPDvEx72yvq/xmkd53lB8wTbiMUwB7l2I+6lvwBhWeZVWFbG/tIZZLP/2s009/9fP
FlXmp58tNgyI7OraLyrdEqrNly0X3WEuztJNoOa7A5V9tcy4Rx1Ju69kmsoFIqugkKNwnd949ZrH
YAyYjS7StmtfCWOBNHaBU2vnbRTEzJZChfirk7EtY6zRkXOatIqX0peiN71NG0Hs3KvUliuvOBiA
hJyl26sz3dGlT0owlIWuu7p21HX4LW7NcJE3ntrwJOJ736vEvT/qkrYRVL9AnpxQ4lm9kMdoc4b8
Jn9C9Y9cQo89Oii8Svg1rf8pxj/fktMEJ0oBeEnsbKQSOPaDjW5EcNfxfNSghNm61rDilrfdwuqA
DBwAC3p0HUCk7XR6JbfQBM2pU1WIwA04a8Rx11067TZEqOXTw//mpvDN3xaAIkLGyuufmjzfopQb
eT188zbMEdM2102ZVcsEuiEvaVGbh5S5kB03JvOL6agfYxL4t0g0qxuwaaNiXftzK3CXbe8hc6Wn
zftiS/5j4r1PWyJuvJtyVLaDWhsMuxsfmLElsovxno621KzMJNnPB1/di4qN+FMTscx4n9QmMtE1
qkt9Aq5GsTMsLGtw1kERmCeH0K5YJAZ3g/KM2/cnQp3mGHWI02QT604oMgG9RA6i6hMEOkO2iSoU
lZeekhvqp4vhxV8Tt2JbVbAeNSy4xEU0nMu2LlHKnzlgkPFdtSBjXLbvPtzt+2XVtsj+am/q6L1I
gf8SSgtpheQttNb7cy9DgAmhL7XsSkg0yhRofqTucYudV7cB41u38BGaVAsyNrqH7nwgZfZl7d1c
7ZXFQP0x9/Z8ZVUAGirsDBws48eWvmj4Colzl9r4ztGt8B8qniVQOEPcnC7IUWUSId1f7Q78QgV4
/cnyaSS1pzS2oFm+pLmuYyAkhFC8vrDc42tbZW52AT1YtzHBBX6prJCfzf7J0nAvupCZ7iYh+dJN
xmIdY6fi4QwS+qcpypfkkpJtDIoG+j3CXl9naGLzCacTAZo+vy8WBlTJDoG+0F2UOl0BJgUXRpzn
gjVZu6mxAd/VXo5nQ+m8HXfkQybbKX+NpimvbfKhZlnmjr289riWV64sF4KSjUTCSBbx+yVBNLJB
vTzamfJrEA5FP2ZbRj3k7jReuRly4ydFID8FKdM4hsqPAHl6BzT7CWfHz9HMP4KbNNh3oicjNp6B
guZnZoAfUHIxQil+TM71mBXgXuqNOxShsWXdCYYYTxYtwBhZ/KOidA2QYgHsRwzhGicUP/qk/lZG
bvfajMjbG64w77Hh8cE92Zr4P5bpHovWABacBtX8Xrp2sbji++AU+FskcjzNtwbvjYPVYE9VpDUq
iXQPXVwJZNYIWjyF02AXMxTtgQ7jC4CXdxDrbB78qQpOKBZslmQ3epAvlo2ob9KQT7eBo7B/0QP+
h7IvW5JT17b9lR37+RJXgBDixD3nIfu+KjOrcfmFKLts+h7Rff0dTGo5y81eK47DQSBpSpBUppDm
nGMMH1wBiBhl1p4DX/wgM8jptix99LKhnHVg5DvQoW+15MDGw62OiqpV1dyKjVU2ICG8TatjJbzs
0UEW7KWS7pwZpY+8lkUp0vjR6ursEZ5XpDfm6kKGXhafkCUl76hUhuVblxb9NAj06kCrGvv4HY5j
ZuOGFhNRu6ViPFjDArlAfE3FWuYID8LBvaJiH7gVdmOlXJjjRcEVGmwR3TDn1IpIvLYrMtBbUKsU
TXCsa6xQqZV1RnkHl8GZGrF0DWa51bNNomnmALblqAQgo9zVWBzAlZRE7hHfLfdIZ1qbfwJfdrsx
9MwaZkbhNnDA92CC1xNsDBMoM49ndPCgCrBzAxxuxT/Z3bpRDzKhbrfi/36o2yV/GeqXO7hd4xc7
arCrVm0b/er6EFnWoBKSzej0dgDxh7XIzLybQSgh3t8a7ACU9EWW/NWFyrdmOY54K9LZrxeIa0Qk
dRssh38/jF/8uDG6Ct3JVHm7KlWKsuDZTHD9PKgAe7fxJm5dqDiZ0Cl1yfPwGcqbxVYzg+y+hjSk
hVDQIR0ZO+mQ9xayQDQ3n/eG+V7X0lkYrTSIGh378ReA3GhVrUoVASvxoy/1yEJky3W2cbzVDwzY
7SHGTERXvTX0oNdpRRudUuljZa78RiyjPHDm0xV/DAwvFYDb4PBu6dqxSrFLLvRwMQ1FnX31Etut
fzcNFSs9X/qBVkwmjuacTJAQrcEwoXZCMbWbzuy4eT/7Qx2ZdJLbMX7Y6EeH9MfZrU6Mw9xGpYZb
XQGW0HnI8YsHvZtzyRsb3FQ+mNSp6FqRc1EGJLTbyLjzR4sC8mobv7aaOTUWXDqXDP6WpGjZcerU
KigFAsQDzxdSRFNVpXfSNE+gSSne8sE6aYLlb1zZJ9/GSYoa6YbVwQ5icDM5zN3aZfdICemUhu6N
uejwBEz1tyqyoPqkGO6AMp+xHhuC2ArvQaDHz2EQ2idMSEsq0UEbwOYcm/Vb03sRIn01MvJyp6jm
UrhgMbATb1/GfNzPF+Kl/nEWhfp7HZ01MRcvvt/HM5Yl9svU6q2Z7lwjpaKzZVnRGbzX4lDVw56q
IA4RnWsk4t+5mMugmtd5czJrmrMPMqZ7sqJDXVabyMzaI5W6IIzOZZo9Z3YKJo1xZKrqKnBWCM3w
tre6JjPLuQxZtCYTaohVAtBFBhAP1dGYfgE5Ua/m0eJ2Vc9W5jrqwEB9G88zY2Nr6x3ytXSJGw6z
Qe65qM/UjT4S8iIKKJXmH0bXC9DwhtMt3D5ChB1lC/av060qdcv7zrH9w+3OlO0GMx00icCk4oGR
bSVKd6Zpwv7wqQrDRRqpAboqMqGDM4ADpNIrffpUNKjdOBDdSxI1v12W1ancaAXy1m+ftCkbbcdk
++n24OAgBe+/ire3u+tSy7nLvBcaa/obOl0+el37u6k45HwHho12BNO0W9uASIKWJd1rWNUPRpxE
DyEkG3c2Y8jQHeuhZ2dqWX0asA5H8qesVjWojLYyyfmjAtEdGTFh6PNasPIYmJa20KwsmSkI8F2b
Tn9q6z49tmNJ5M6wQq4ImJMLR7+WoivvJUivahnpV6pqdFB7eYkX7Kmua7x8kwQZm08dLMO7dvrK
VUoHEydS9LCubsItDQ5O3GgHr4g+oyJ1cPBl0YTenamqGeBKjLumXNPgQJskh9BMv1Ej3a4W6HuE
cL276eq12SLbLBBLGkzaUXtiPD+RPR2cMHzNIls/UKnD8nDt2kYDOhF8oEHrvDMyVRbUSFUZJDJn
vHS7HRWjITc3dgBnHZnQLbRAxrHhShWaDY0XpxjYhm4AtB5s56kOW0nsqdrgmQVmcx64re7zoX1z
W8f5BGn3fglFwH7jdSj6SluAdAs5mqHjHPIygQIfENSfwFPIQYmb1Pu8CZC6Zpyn6gYKfKoowBcC
H838fccNCrXNlKd3y82PEPrYN2k++5CoZ4YVxMR186LhtnPPfab4tcfSL6pS2UOOINtGVZD4gZfW
eRgNKLSNNeAXXn3W4OT8ElpIgIxa/j0y47s67o0XFdY99ECN9CzMoFnLwuh2biEi+CkiBtZA3j1E
PZRxUwh0fh27Q6OUfw/Q3U7gDMZX1F25ZoyvRswASRhx5IHUwGyhRwCfxX73BI0KcDmj/mbWjujz
2LERRoRDbTITwN6TGdAR76P1o9lttCD86hLRASSPe9B8A96hzZL+LbF9ZJc6xjNkhwskJerJpurq
6Klo+MHOdf8L8DzxPEd69EnZBjtmeo/QmtkHX370bGOIUVDPTHhI2zZNttDCEAEiL42f6Cz1RDSd
tX+o+5Odx3SGeTOPP8TZNGH2ezCDbT5E9aYYm9VfNWsQWwqvTa02omRLSysAM/kRoyNjGiUuqg3V
d2E8SwcEdk95k+drAfqBZyPJJz4rEUt9GZmy3CILCeK8cTbxWWEtjfqwBoG24WhPo72EnwwoNaQp
WH0GHmUjb43lmDs/94UDHuzCj/5DuZ2HauYGyt07EWRHkCoTZadksBBw0dsFNSBOmJ0CaAiai3Do
Fsihcvc3M7e3/FXvxfa840BztkjU2KukaR781kiXYCnrVlNxABEbFyVuybCbB9XqAwhc4wM10qG1
QRgGUNeZSjRaF+nvo3G9fR/NMzVv1ai0hsdLGtGMOLMgP3RopV6eqFSxuNqETlLOqUgHOHlBzOlV
J144SNgcLSoQiM35KCVCdX8YY7IYO/w8xp+uYhbQfs0bcE/6Pc+vWqTviZvBhTrpJgLWatmNPwpo
9AWjL7q9KyDafeXtsGcQf11icrT3fuX581oO/FBFmfnEQJc+0dapNNuBhTJfeMia+0Rmblzwg868
tTSyBqB68YV+MVUF4YoCPotzzVi9r71GLpgXBV9UcswK0/ncRKBdHeoh2LEkTq9jR2ovowwaOgbS
hcwgEtsoxjiiMsSbB4eP79ftF0RL23nDHf8+kroOMdcBLKNmNkBEOXq3taDIoiDHmC50BE8bMPSC
+4OzRUdnJraqbaok3AU4m1rHM9N/teoOKu4SMKHxAFJM5a0rJPSurZojKKswE9VYRoDf3x7WDuaZ
c2EjtD7ypU1/DL/uF5WA05X+lrHfhGcoy40aXPeWw6zPMbh2IabYfjaGjs1VFLbQ0vPaTS0abcMQ
6bxrAQmfIy43vBRddyAObScFe2eQtZ9ZEUMOEvgLrQ2ThxTQe0C3ceaVOWRDMSU/aKF6r7u10lnK
WLVs0xLMQBwTJSAayY5u2RVxfBBF+Trd8fhRRA6yL7JIfLWBYkH46CT5Ics05yEE4dMOM8r4K2z7
z2N9zPC2MHyf74QNqpSf6wcEMmaZXhUbTH/dEQv+7jhYooU+NM/WkZEHs4J1YT+jFtsPhlldWP46
a3vommnQQZDO6NQai7c6O4r7DXLbynMzHioQ6yN6gToqUsOtLqvsalW4RjOnLDfKd8Me+Gxz4W4p
v+1Wr9nhsGbIHZ7FRNN6U7ZyzPKM2Fq1TBVmD0/Tjbs0srRlMJ55on8/o7o/tSKxFPQ5yJVch/j2
7CRCB6tqsPPHskzfTHgZ34KiWsER137WEzdaIH+qPykp4dnTs2qVxraYG+mgzVyZ6AdJjAjkKKay
BY8c1jnejqroYI9eZDpDmAJarvkAIVokr65CWwGtPALuKImL6kAAAP0bUxzhyMlOzjj9psp4MYaa
bUJuYUrOtS7acqbhLVFE0EBvKo9DTEcP31z8KqQhrNfc8cOFblnJyYmY3PtDVi07lSpgvYEXh5rn
G6+S733W1A/SD+q162bJ1kssKKWNg5HFYEJxPaisV7j2w4VrD+nCZrLfgEKQctTp4KRpsXRty1hS
sQV47yLeDbhprUWSIF28r69D6gLaHwXJFjENAAyh8HCGMsh7XWEfNTfcpr5Y/kmzwjXxqh0bhzEU
b6c+WyBlsdWu8K7hKbSBly8I+x8hdLVBrNfAKwwqTyBSLM8+nDFTHRWpAdnt9cacazYIEBreGI+A
gTc7buQjN7WE+7CENMStKECgiOdqHkPTQ4a0FM48GhnGIdX6JKrSu9pWHR+aPnLnxOgt/qpXmRkf
MnOUZ4IHfgku3xiihPkMP1v9C/g2FHL+jfjeVqIH1wv+ELEVNFcmSxAOjVNt77/bNj4YjU1D+Rdf
B3m1chHIwt5w+MwZlHk61T9DLua9nhIxwJE51ZP9kIbu0tMGYAzqOtrwNvBXCHIgricHzIuIlYPd
BqCQKI43epTUn8jCrwO+DiHON8NiK5lP1PO1xrr1H8tEPI94GVAylnQ2hgA1nC8qqJ/RI1XlxyK1
wuPfbun5F0H7W+svfW/GzThUITW1Hrxh1/YIukIKvdh38ACs0lI3rylSwiBznA5vmXuXd637zRyK
76Yl5aOKdewsvc49IAu8nPqoJNeWaQ+kEv3eWM/Ldaj5GXxP4xpIjQuedjzEzmDOGXu9YaZvuOoc
ZBLbpIC4DwfyuhVJBYHiXr0jsW920GTA2rxJHjmrGL6nbQlumsRcxRaSi4OoyI8AwadLpD0VT6Wt
fyVooya+YtqK3m59WDD4C821XpTAH5NQa8gwLla3olN1xQryyP4qtj3vYPWAXlndM2W/Z1kDaTrf
7U+Sy/ZgKGxkgsLVX6toMjC7K+v0GaIFBTJE8JPIsMKEW5jnB5KhScaiNRap1WyA7aRW7BWNR2r9
U99I+IhcJCkIVLX0hGUC1pUQoDWKTu4LxbDUHOvbUoAwoK9fCiUz87uKbHmBHu0CDLdecva9EcCg
ggOYui3+NQWGeAFaDX6n5VD96zU7evTirFxCSWo4AvIV70QeifWQZ+a9GebWvLGE/9IY6SWJM/4d
wH7kNzrqzS/+6m77CukbTWSAyB/vCvAjOHDFOMnBqhsX2QPdE/38qd7gqVjbeTmpDzm9kdwD271P
Uwgj3QSJktyv15byQYY7QJDo1qDnHIIf2j0YbMBElSNrH86VWWEF7Z6KdZ+9Fwl6iLfDx9b+5yK1
hgzwsP/YNxuQo1OkyQLUtgerstOtMy6wkI0IRTZZJP6RynQYTdxsSLdhZAcHHYtP4jMIVfvNtTL/
XrQdv7AhOhEZgpm25hppo+GKrPpk+AaUnnePte1kRdVGb8Kqi2E1rlx/jAX+iskqrXKxUrIyl/BQ
IkG4K9lzYIIbDr9r95z6Ffi4MfkfgZFBDMptfDhdWvM4IFUc4oiVeamzqp5netp9Ch3ztXHs6JtR
1Og+xqGsuMBWiUVvwoHQaudZDIJsHn7TXgVulLZHmKTRg6Ora6+x5vJpQdlEenLIQv+Vlmm0QZBA
uc6k2UQ7Wqw5HN9BgOHzJbF5Ea+X6tz4qJV4VYzMX1RfdwrQjrGet3J+M6V6yHTGeDE4xQyEvcMa
oJnk2Ya8eKpL/0viAgZtg4vtFMZ+e5IAUCPVoPa/hJAGsBi4Nww7cNc/94z0YLhPE/M5xcrmCAqm
9IhVb3rEDiTcWJ32JM0g2JthsPKMpLjGcdjci8hGQksLZdAOPpd56TK2oVatseqD58nPUyvrxVsF
8MceiyPsWgTXIHkJDxnZ0gHEdSurTbU7KgWFIxb//tf//Z//97X7L+9bdo80Ui9L/5Wq5D4L0rr6
738L9u9/5VP19u2//80daUrL4uCwsBywjwgh0f719YIgOKz1/+PX4BuDGpFx5VVWXWtjAQGC5C1M
XQ/YNK+A69bhG9MZWRWApL/UUQ8YrlL2G0LnCJ+nXxttMe1jvdaP9kCsrCNaYbWW1WyQambFJzH4
yVoSrxzkUvnM74tgPakMRkH9Uxk44pOPRJjbMiOMrHCBaEwCgRAwE9HBi9yPdWRcJPGC4Tu+gzwx
smfHg5Um3dEcD11Yl6sMkx4Ymf5qjUv1CWT6ycZqGFbsViJK5CPJZjKhvmRMA0BNgc3+/tFz4/dH
LwQX+GZZFmLQgv/86EGPl2ltZYtr3Qb9BkFgD1lT+rBMuFa8lBGCJuNyoh2Agy4kL+/JQgDzBKg2
Q5rYn63K1NV2iS8/jNOykWbD7BTEirWdZVX+SxyUxiI0o/ZoQxJzX+TgyegRm3oaQPqMxyveRlPw
TyPHezRlLpRGvLg/0M9ML/s75YfmjnMDcy4gDfY/fC8d89eHwxm8vng6HKkhwhLWzw+nlVEhkTqf
XqdFusgt4PIz/oQIRXaGomxzBlT/kabDoEq1FU15VBytkK6VnvscWsWG77zCB6yWwkpSsKZhYvLT
CmINllV/MlR5tMc1Il6KlzRk2bOl5ZAMyluY9hnfV/a9r2XlPRLtVwjYW9dsZNMvwG0LuoPI3VMd
KMOidZ2D/5FaqUMZdCtr5OWH1wyqtWXAgdszkzmcU+F2sFOw9rspII+dC84Ms43KeeUCRejXV2jX
W9dfbLl+XwljK6Hc8cvSnhTmDGU5u7GR5OeGxgM6qYXTA8tfdtB58K1sneShHg/wFOalFYIADIUk
EM2sAfRwlzh5+mAovVxp+pAtqZV6t2089c5A3ns3+Rt5brClwevoA7l8U9vjrKzXK2ooDOb/wzeC
Oz99IyzGpI7/FhSzbcCQbXP8OX2YqTCzGD2oZLyrhVcU5ONYd2p10CsTzjAonnSnMl5pEca1pjt4
ltudNN/BEk0rIQUZRkdSlZ1UYkk8dpKHpdPSyfN8Vo9qbwGSAKG9U4QQl4mKPXWiBir+x7ppMI9F
7rqqJLJselPGG7sd9D3jUt/TGe8is5ilQY9sKwSK2IbLcHtr/s1mquClWv/D3PPztD8+TBBACc6E
dAwQ0Tni54cZ+SXT44S5F7ureoRiE2emA79wbwSag6TvRF82sZO+ZMxa0lqXLMrSB0qv5S0YbkE8
izBiLoE9bvJNhTjDOM+W4+z64QCQ0bFREG+DAVVD4wNOJ92HO80b0nkZ6aB3NVhy1p0omJGzhRpY
or03IDoTwEsAWneNq3Qe5jm4bFwnPgvkufz9U3Hs375iJreZZesGKHcZN395KlhRcS+tY3FhkMs9
mqNgBqhNIqSwjSq3xInqiTBcdPk5EEO8+EC9nEHQgOiSqQ78eQDGSlDJE7Wya/fIg+tEvajKUAMX
d1LNKRUws0DPASlkb2+NGYOht7ZVbj/frCqB7DSbQbqxHV1DuRuCFCPQvA0V1VjXSiCU/N78rY7s
8tHVNBmPdlTXVxJLba69lCO998z2Bn7FNAxdEcMLwdQlii21BAU0ttwSMlzU+sHa4VUFgVzuHHxl
jF+B/jO+TvkqNKphk1pIVBnrWdYJzBFwKoI1BTt+EPZLJONbctZUTnc1RgBJDiAyQrfYKY2lsa3t
oaAU13DLQSLM91LQO7e6u4W4d35SdQCa+aF29zKxP8Wpqi9UleHVtYgRw1hRkRr0GBAqpr/+/XfE
sH776TjQ23B0iAs4FscufGz/MA/1DsPrrjeLi+/ro9c5fQ6rMviStkg6dDvB7hH5CZCehwRg8Ov5
X3IwYiC+777kCCutoJsKlgxbBA8/93TKhmED0x+cRAuAcQUXi2jDEj4p0NVSUQbD0s/VcG18G6wi
XroKRkW8PNOyI2hikWo6FrHDqDfSHlluxmJSgny0kFa3oSKARu9DUhFSyMsAqWZLaeJbToigwDWq
ZTCI+gP0GmhxrIzKcgIOwVE1bGMOqNsEvbYSEElACUyfoNdQm8vuXNP6AL3Ova5aqjZR0yXoOj2A
Ocj7NiL7xTBsdRaG491FDfCvHUA8L6YyoBTOWHJAhoL9oHvF1vVz/QWsIvUKc6q7JrMwBP95jlhX
W0vkOzXYQVC94PXrbVjTG+ABHrvTsLnKPLji80Ol+IC8UUg39kXjP4BznSM/B9660q62fYWIAGAF
9hzsF8Eblk/pLBkK9zFqBmPhal18lyI3dKOyxtjSSFaNCOBtpJYl3sXJO4CToZPVuN3cgGgcnNPA
JsvxQPVWWffLyjLVXBfDex01kF2HXiZj5jSGDNYQsarupAcPSspV8hkE8DtShqzDem91g/OCJEYx
D+3eB34C8ql2XeqbLoDDXjdME3cgk88yqHaVmz4CzBDdMUyH5x4bI2heQODaypoHxLk8yNl52UOW
DBVkAvJmTUVRxGpbNUgcpyJEmM37qmKrUJnZGR52fZGx2L4YRRbfscJe631nX6iqC9x64RrusDLH
OoMXFZQ7JnO3jdOTkadbctZCNAjshrHYksPIpwjZWFd3NnKjGwZAOBZLEtRtL1qqn4PSglMvq7am
WxbfGyN6NcNBAvNauXNs0/l9oZvVmseVhnygAXQNQHGu8kBllz+NE0fbLsmLNRwWzbJoIImXBvkl
H9EoSIOESvIIREm1DKKNVZziJ4U6OlgQDiBbMWCWkkGBmHzXf5JZthj6rH8MIwA0ZCF0xFqwY8fq
lgOgkeFFOpIbWnG+ALCo27VlXSIC1zZtdKzCrJhXOnPO4Cf116bMAyjOZP0hMuCdR0qifRUGAgUi
8+UXYKqWceLx755y9k2NiAx1RzqAc+aeH6yR0DSs/n4mNH99W2LVwJnJ8GIQuq5jTvl5IoQbqqiN
TmsgGK/Dxdq6CC8RZAB0U/eOr/QNqMLgEaG6BtpRft08DLUoIHgDlnxh5/o5bFKsB9oi+ZrhW4nk
Mv58s0AOv4dAtRts7JFihXhWFEhWsf9pnCWRqqhRwJbOIOEIYdy5V1XJtI4wkX08V7yPTsqvjXtq
YIiA3P/9Y9B/XZeOj8FiWDeM/4SgHfaH94Hddcjzlkyd3nPabWdEkuInz6B8DBIvuAFMYwBf5u1H
H3vmgndm8etkQD3yGEn+9Ov3c/DZIVIWzv/+lrn+yzrH1qUuJf5yEpMH/23nCaSpDqHBIDxNC/rB
tUswoXvBZ/iE49EpD7adaF04Llv/VU3v+FJHKtXv1R54G6dqZqrgM6Q2btZVWNsLKyhScDQtyc2Z
2E7waFjgcsniZe9XIA5GyGORRrp/0bzi/QxCCHzRKsA8Uk/ni348u9mlkMj7h+047R9unhAL73Rs
gzk2FqZwOEP5569z2w9dUA5WtOldQL2suQlRlmaA1LaNhSYcSPalHVoI6o6Ak1ZF90h6K59uFq7G
B8SHjG7Wei5UGw1AGYKug5STD4LpGO8coEAz/2qxpNi1YysV6eAhENyLzjv4nEGr6kf/tLUi4IR1
/Qtr93//HTBG78LPHxc/XmmDJYQbtg1M1s8fF1CLpEcky9tMGC4zn08eGfj2naPhpQhcgkOlHA/R
4FXgAUd906fAtIGgehYJsDh6qgExH7PhtvYMc92Dy9nHfgHQ3Q/lWzthwmT5D99m/JHM0Rvw4cNY
zMAncRzTgIeHS/mrF4tB1TezA79axyriOwW58DkyhZDB1lrepyBxQIGHxHNpl0BK8i6YUT0ygOwV
uBgRgA5S/5PDshhiR5Y46Yg5PCaIi5JZmlnp3vPhdqFiZoGWugpbBlLHAKvlrs53iJh9QbJV+D3J
T1g04o2UeiYiUq58GamG5/AMqgt343qVsKI41HFj7xBEbtd1yYd7YLO9BaZy43kcp6nd4PswvI9j
aGB6FAgm5vlJ93y8QMAg2ZyQaH+UXpTtDPy69dE9pMBA5anjoD2W4N04kRVVU7FXxbAB+vmV6qmK
GunQN4W70LHsn09XoMpqHLLSu2am0tRbU92Hi0m7Xqs+rPYf6pImTQ41KxZWW0BvkrrQpSyAv9ZG
XCYf68hGs8ps1EBr4LD4/a4hRY09oWTOGiutYusxsCDGQI5BxVEHPlPG6QJoP8M6hLkBd32ku6DJ
U1qzp3ImM29ee3qA1W2/jN1KQFVtiPo5CJTxRhF1crWVbx8H7t4J7qM0VqnY1WdVzSxohVgJ4jce
32s8+X6zaC32HSTYNqZ2HmG9iJ4IxNnb2obMMo3hjAOBOB2kBco6kgWPi2gD3zgc0GMj1ZkRX8J1
5d9PV0qcfpX0/bCYxgiw4g2H8M4u10EVgSlu7GdUMl3qjm4vpxEytzib0Le8DWrrQ7AA0DNf06h8
yN1TEHs7aTErmwMOCEWK3O03MZuuU3suP0C65ZnMaZwOYf1ZDSLNHRVdX/IRtYO8zvEW6FB44NOI
hXGgXp70tE2Z429Cd0V1pgE4AmLdJ7IPeAByDlf3F/Rs+s79bGZVcJDghsMc06wMn/MLiB75xRxA
hQU9CWdZC8tP550WzaDYkpzJBDkGJiBsUCMNDCNbGiGv104DNuEqfo3bOF51Aw+2XDPyp3hwsQCx
41dkQFYLUWfGHqqj3UVrmi964UavyIvCUiKt9ZP0nOgOq1Mxo4ZUdN+bwtbOgZtFh6Gq4wVdAJ7x
vRzTGbOmP4GqDzT2Hf4UdJHYfchyxwT7ahev47x11hXX8k+Q3p73rHRXRlwBWuogjKPV+zYsEHtQ
cAbOMbuEWz2yGTDWeGTwPLJZ3gWsmLuYxFzdS8/UqougWQjs/NdU9DUH+UwQXp2GKvEdLuCjOUlH
sSsEMYKVa8CRR8UiLdkdII2bybbugM+GVEC2civzK41m57a2hsiuNccuXL8aWscvibmntqkmBRIi
QcbbdKtSq9Md9iyQWhnv3IyxvwKJCGBDFV6a8Me+3/PoEw0RrFvTfaiM8YPJ0/d7boW8QzpxOt3z
+HVYgdsgW9JVYwsZ7INtI5I+XmA80H3D39xO9/V390ydukr77Z69qARhP+Jud3XarVotstaqdLY5
YnPAoKkciR1ag6UFnfaxKpG2iphIHtjWxqEWqWVAK6YxZN0myxqgjtCSHlTbxryQcYwWGdUrN5DP
kelDSJrqGOhF/QOdTrV5Y7AZUu3cVIsWfoAXgBldw6oAnqMEyxuWIPEVuMv4WiRQpGydMxkgacBc
MkCpllTMWWRc0JkMqQsUwOSi9dt0RXWVRLBYBXNIofbbrInn790wbuXXyMtRBXi3jSa+Ms+q73pd
rG8WSdErfEyVbWgsNdTOEU8kbeZFnu/JjrqWXgc5NtZVW6pLO9Yeeh6+DMWgttIs4gU8u+Ga1521
Y1GaHL2uxEq9W7hpvpVRBnkrliaz2M/7b/6wilO7+t7Hw1fsoI0nmSG4EJZuipxwEN8NFcfG0qi9
c+eCRyZtjOSzoUvEitEJCbPY6dTGa2iZIOKvh+RCV+76zNqFYSe2oAZc51KAXsgY7H0d+t/M1igQ
JtVAbimkdQzw1ljx3NOBpoNkdh8Vzpy5yHnQqmXBQcwRI8viVXrsBArtMfwJr43s8JBDJAr4gZG9
acr7WkDZ9ZPoWDTnbe9eK/BTLiDDwAD7GN6vDRR/vvvluoHy5Bl4CMDmfL99QpYwAM46Mgp+uh4k
uoHny6p85fQ5GMzBfr4qwQGycGNI6KSNjgV33+ivAObN3MaoXpwKUHsfrHEbBl/Gk8PFrkjGUUtH
n8sBQkdm1+h3aRAhlkM94Yt0/aK/uo6e72yISS+pQ5KuByOUnwEtiSGQ01ZbpOnLh8ER99Q+iBA+
Xb1oT34O9zzQjdA7H6+UOB6Ivrj9gJ9dve2YH60Ko3Q/u+Vq6mjKZmmoIdvpDB4uiPx9mm4EWbMz
LcWDi7AhOBqI38yzcUAkLu2yQKVPg/T7jQEo+CqplXqJ8n5GBpoJfB60+5I9yJeKiyMhPkWXqiyA
tyusGu495EAcBBgwF9SgWdXKwaz5rKTJ1xJUpWs/6rTnjOMvP14TFHfFYvBljBAuMn6gkVxMjyuD
sPoM+S7eRWhQqHFHEWHqUYbI+IEj6aUehLfuhrzcQIWkfxoy6KyMDzpKwKsAAszkKAbNQQpeaMwG
vJIeEax6LHooeATIJ9hkXgTZsCnwjei3Be4E+LMEQpcjEQw16J591TqIc45v01ILrUs+HmSMtV1h
htqSXp+B06BBfvVFV00v1DwJhnUG3p85dSKrBtm7PZaTRyqJTjlQ3WjxGs4yY41lrr4DgmpmIyvm
Meaado68fK+7jffc2RkeDsCeky+yLHWkObGkW1KrSLx4oSF0tyXnIzJJv8e5ZCcqjSMayKJ4TMcR
QU8HYnX4L60C1/0LLB770JsEKOSA3FN5UFaD1WlTdMamtdWdMTYA6wYQ2Ydmrcs3mPTFdshDaNgh
L0seXMv467T3BVR2hu7N0z+33APZt2oSOMEcM5r7tl/PJd6R68JkPJpDjnFtNNI8VcCbXIaS+Ucz
YXfvxqmGgF+nksVUNuAvBEKzqKF0Mw5WpdAhZeE5Dpz4gtA4HP6+802JGG2GksnSqCt8zehCFc++
qrzWl8hEZ0vkO5tg4hLhc+xpYploTgZhGxSLFpTsrh/lByp2prFBDhpWUZlrXdMhX2Z9Gj17folI
xijqhYV09Ay1BLkumfveGsZdtABjU7+l1obZrzzzyzvqqnnLwWRALMRFfg/nyyNdJ0l5saObSsbx
ARn/801RawLvI92UBoZPLBaiYu32AztQlueU7zkWUwTAZy52MhNZAJlMNAIfMkM9zYWDfTSyiUzg
NtBkRGMGo5GVJMOiqL0ltvRzpCWFV+SBDI8mst2j/0/Zee3IjWRh+okI0JtbpvdZVlW6IVrdEoPe
26ffj5GarkbvYLB7QzAc05IRcc5vWtjBsqQOBUs01NhlydWMgzGryaOUltPZCIvhLtuC1ruh1+Xe
ZEkP1ZcKaclHCVTlt250tKtsy8Pshyas6KEaruIwT27EHC6Pl1Dr1OfeCM5SGxyB1drPvQlAyPLm
gq5As0BL3ZNszZnnfS0zydPIVvzfuadSkLZdqL7ZjpeuMvXS2nVyIDVWvM62E+8SRdXWshimantx
6+DDUe2IfzE+peGE2phsVFteqjAa75g3SvE6Jn2xzWNC9LJ1CIzs3Ew80R5jW3RS3PRVds1ypMoJ
1LNwX15UdEO/wfEhJfvOhTwUGI6g/9N6aK6pgbVAmmTamvx6c7UqfH4B5XAaCzAWE44N20dlJTya
qka7x1lvHgg9TFjCLddQAYJkRvZRD+IwzmDUEUfMXzRvyK5VJK6qoikFYNGZDZtmYCe0tFpR056C
CcRZkFXFi6zD6Oq7lekAsZaqyBswjV82QpO8wKTBWtCLhqcv40cN6FQgMHeURTlCL7ci6dVnWaMJ
1nqTlSZb2SamZLgTBnl0lz2GEcPrriSSJIsuYU+E+/vn2Rm/I5XTnmV1qwBr5A/aH2UxbCoTphF0
AVmUh6HWX402TS/ylbwZekXE7AVliTcqD6q1xntjzR8lvQ/mqG4Mtes3PGmqbd4WzloO7AtNeR5+
Pj5tU3nzeoJsDiyPq8yxod+SNN7pYspfZHcrJzGrq7P+++27ockeyPrmJfhNreCLwscPVzg7oezt
GMY9cRZktuIev6rkWTI6W5B840WWHlUYbpA2HMcdhNrfw9H5N4COT/0KpYODKEdnk5rwHCZQsPc+
drPHIWjcxXAhOHpdgcxM1iB3N475736G1w3bzsHYzxNltB6SULuQz24vIAGzdTKm4s/gIMPMX+2q
2f/PdjmeqTlj85cWW7JczroiRXTqWrj50h39qyhFdL6KUIeQn1k6Q1OkM8vvt69WObYBlrmuPXU8
uGSwbo2h/ZIpYdsVSLTVtb2TKWFWbZcJI4LnllWo7BXEzts0oFccZoO3fXgo6dpb30Xtk2d61VNq
pO8SCVPGobt1ytLbdkydpGT9yYZWCcm42H3pbKVKnZ0F25YkiUQJCug/XaTGVjKKao0UzriZhiKZ
fMfL7+gexgcJkHrUSZiUPbbN+mHuhuc3AJFyRAHdVl2+NISUxWwC2c0hzqD7Z7zJVizGMDjG1yFN
hnA7hsTpSmVATVPTC/UiEm+jkR27G8thQv3iHmblj0mvk6MsyXq3038PlXXyoNrKuJ7YtN0sA63j
CHHq0+Q0/auVdM2mrUSzHZaiqWjOwY7DaCVbCzP2blVtHmWjrCr7fu0ZqvYkS/jlIM87ZcUJD/Z/
Xk3VtlFY2084ZbfPSnLp9Hx40hb78yEjhe4FrerLNllnhwo2VtFAQGjpL+u85NLWnX7u4+z6NdCe
RtWXxX8NNHKLtDiD4IMNhCnm368kB8RZHuwL3XXTa846AdEFjRBW6OwVJddPeTDY/9cZK/yt5gSg
v1qiR0TSiFIsLATgAUPVW2dZ6kbFOmGM8YcsyQOQ/2kV43S+M7IBoe7eDZ974qnLYHmZIGqV5e6O
1n2ToLq9XLEVlnUeBkU82wKQVJrjATm/6/Ijxchar01hu0ig8vXJQ1zXp9QwlIssTQM82nHQ3mWp
dob+XBfuvEvJnJ2jUOAouRySv8+syOt2bVJ9yh6pVv3uIYtTmq4ss4yxJTRbJGghAc1Y1voeatnX
oUq9m7o0ZEtDYQJmRRAWmn4xeDfIxr9HwHb9NZc6dB0rPfQLRMHQZvPJRP1y1pvnbIEpODza901J
GEV2kHXDIgakgIV9DGoKxXxyvG3uXGxrXNmJHgGWzs2rPAzeiA0bHrrbHkMlNvQ0CHcBOk9Liwl/
cTQIqcl+shVw4WuPK9teKmvlno0liu2epLCWp6Gx78sGWV5alSD8E8wn/HuBl1DuDfrL11moTGJd
LnVKSKuZeP9s/eo3FtYZs5sfYhiqT4KzpEP4+a/kXfXnimykrK/xoCds1pR7dYyqT8E2KRtL+73v
WPAgwcmWe6n/Gp7jUnOqgWbfWx3Fmhkfp29sJBBAX87qpU6eyTrZKvsNfS3+3ep6w++xRR3UK28Q
+k6ZDUhyrUAkCSX+IwCUjaz6qpdnhd2Gl841m51nJfOrmQYXBZOOv5YTIJODPMEU/lHj1Dj5PqzI
A36JLu7EUam1exqwh4jkLydPG2/GrMedBgIk/Kb2cpANxqyLo/efES6f9PqgAjkYt4DxMOa1Xozt
bnAr7ZWfUtkNaZivZTFtQBpbhG18WWzGhG0aK4WwjvRuZSj6dhjiGOwQQz0Qjn7FnXdSWkN7lReu
44rA6lIUNhf2cmLtARFedIIn947A2KYU+nj1FnJQMmIRqlrhuof1RCo7aE3jG4phSBomWbnSvNT8
ptg50Volr+C5Vca3umw+J8tI7yHxz9f/MkjRJnWdF7p9ybHVVpQ4Ya20DkNQl9wx60ieDPOaGcve
24ZtbTNFz3cTGG/i40y+smg0JjurZfKVxRY/1dWcieppmlLzqKeeskIGavpQEU1a9Z2VnQm59N/A
pOUmngmylyhNBbqZN354LqK9CD5lZ6NXZC85+L/1MhS4ILlmC6IhSf/NVC7yCmXb/X5ZWfzXy9Kr
SYdiWymDtiZ/mF2/DrGBHlypXr5qMo153AeTtaprqzzLBtxF8ivk9+6sIuz7kWfcy8wzb7iE2fts
qqxtQubzo6+bdbpglmIHE4OwbN1zjBLsbeyxPH+AmRgZ1HHyllbt75FakD1Gyg7p3yMrPTMeIyXa
CYvJp6lo9xFeFX80+W5EsOpXjROlX5W9/Wah0rEp+iG61JWSnGpl1LeeZRcvRFrIbTm9+Wc3d74c
lRTTZyfm6FtLMH4NqkxchUlqVbOI30GCTZ7jJhCrMEurH9HgovJA5iwJmFGVsvmYI69Cs6URN+Qi
+4NbF58s+rN1NZrEojBeQu9pcr+z4ART20W/FqOTBNbbZ55pzioorOiutYG+d93E3heGRpII/D02
vcP4adoFNjbMrZoSfHZMCJ1medeg0orXHgrBqsQjZK95RfGqkqqC7unNq9IU5eswDeqtxS2R+654
lT2s0d2H85TeZZVde80qdl1xkP3nsLd2Vaala9lKEL+9Io/2JF9KVrliXGO10z3JUisMD74RPiby
2lFUK1sbT2WkYXkzdmgUgGDL77LvWGT1NYssGN+RYmCmE2WvhK6ufZoX340IjLSJpM+xdl2wtTOk
jkYrvk/BhJpnZ/KnwMvjo1R/yO6KBjZpdFnYyyK6DE7RDp+F0VV7nPWarazGx3TdmnEGlyLTD4Uu
qo28aK9Yx4Kb8dXOWyh5hnkAQ5Y8J4WJb48JuLtxevypij5gKqyYq4kmP5ctKCMx9ZC88iFZ2WHd
7VHxUkiQLuX/x8GPSy2v9l8voIW4gMZtgfrKotjQwuxHz+It1hAj67TS8mV9ro3zugwH49Gtzsd/
dGvd9J/dbBZLB5V18mWKpCU4ScS/oqT1/MbR8EtoZ/ObivNujh70u6p64mbblfDn5SHK+qDfeXAz
NrJoVxZ5eAIFZ1kMjLc+tNt3YdTmdczChDQmF+ttCzJxh8Rh3Ps2Of8/YbOvVT0nOAGw6RRrnvfd
NHCTwzpRfUaspd+OSaucAq/qTpC73a0RlcpTPCH4JuB4f7f67qrL8XOCDNQQ1X+VORYVo9MOKLTi
PVwGXn51yqk7IGM97eOgaW/ZpKAqjBXJOwmin1nci1+hurd0g/dRafqbm7ojbjTce8pCMovjStvB
DOiOrZhxa+1zaxOh/fmqLg8Kdu/jD8Vu0LImJoZfZL9PDDXYT0odrttGN97yqHX3ZUUQQhYnIGX7
REniRxGTU2Ove03yKA4hd2mG9dlaLWLzLVVHsuVGnjO/UmyteKRoF4/ODunqfYWR4qPVrsN27xAR
eowVhcM6LxVYDS5jS5vsSTNp2D8u7wp6T4ZtnNI/WjMLImnnqqhQLq2eV0b7UFOmR2vqBcou7DX1
0TqncbAjxQ4ZY7ly7ZAIwRLceLRaGk7Plo7guLyUiFRjp7boqMoic5u2m7sG2YJlbD4O8063AkxT
ltfVen3cYd8GVWtqDo1btvtgyt/wHhpHH5Zlc5EHft7fZ7Fxc5p5PP+7h+wmoLz6JPLSnSw2JSbD
ubAwTVrsIzNTdy/e3IIzKoMbk6/hII5iR9sqRPxUVsp+8hAW8Q8nAlkqS7LRVtCf7LJhGy/jv7rG
KbGoNCYX9lUnz1pdfdVzLE2/rt3gzHpyhXVsooAZT3YLYji3FVo5a3lhLePh40ewxzNY1qevFwsK
7EcqpbgnbMj/8fpQOBpEjvJ4I/t+vZijJwfLbcrzV30XKtkR7ep3+cpf145y3V0RGNMe13BeAkeD
KrrYrciDEuG0IjxcsqeFVfaf6jQVVuvLso5Vxt+nFqk09FuQHDCUbK0CsDg/TmXXtkwVX7T48cmW
/3G5No12ehCSWlheclquY4cduyJZNifFRWLE0zda7LI2QwfXGzTvUIX8y2XRthKHfZMoLqrlhe81
Hm6yXhtd41DVKstYwFcfWgMVzG6AO4NyNt8yogGyPsm88TCLEXKgvDi2PORIwBUSA2FBq5EKkIey
jb1zvRxksW2taqsGEMVl3VBVJKnJ8Ze+qqsmkanYucRO61yStFl3njGfmIRNYmNLgx04/YbAF/NK
krPOlh1lixZh27j0FsvYr3p55gXa72Gy+Bhbh9bRLNBc/VGlzW6adOUMpCF1zewiD5MZIVi1HOSZ
rItIGK3BQderfzUgNQ4BcRkrO8dKv5vUsjj+q172kENJkwfbmuXy4xX/24vJsVrt/SCAuETmCP2m
QzBt1cUecVoO4Lp+H0ppoJhCKznYobqpZfGrz2CE6kr1lGGnN07sW5oVYShdhwenzNLdIML0PQqS
J0kpmZsg5m/R/rOHBxj9f/cIlKpdT3OLPKyHgqjXtQSv2jA/66qzMQ28dr+qnDRGHOGr/DWi1pNu
bxTVBXpMdpb1j87OpDrrPsPRzuq69o7WPMwWE8eOkdiJR7qvdvbYUhV+NVnt/VFZ5s0OQN8i5Epd
sRyaOo027LHVtbzMo0Fz8I9JUNOe1cXGafF2GpVJXaVp0K2+6mJXOM6jXEjvpq8mTUNO1ZcjZeU/
2mW5adDC+Nfl/mvHcXkHskUe5BVtzf1d91XkrmNil33cvMIRZptAQFt7ZFxGvwyn8jLixkhmp6jU
UwU3RTUERdnSBY3ercO2hlvJr7yVlXZtL6YgkxGvkxrtU2NonqtI5VmiR87B9RLCJUOdPOnuh2yT
NSBO471D5HH1VWdb+HhEOWw6LbHqZwFW4Ll4lt3lITU8lu2q6zxeQ9aZQo0RDRHNXi/cYa9lKhiY
LEsvBOPSS0PsYy9QgaiCQhv477ocZYvsA5azBY/do+O89JYNcCe1bdEbSIZlqX4srKRvXoMMw1+r
wgrPc8OXzIrGTy0Ds15bWUseusKULg0BSOTNdJwqSPUsHMM7QpoYNCowMBO2zv6QmdNfEO1XkFCG
0E+7AayR4YFZMhEUSKPuVQlI4vVGjXSHg/S2mibxQVnWXXCXio0xTuNr2QAmj2yU9TU3OTyuhNEp
wZUAwceO2y/N8mswZ4iotuXJsHTyuM6UlmSH/lOWZ/LQRE2xNxsDsacwvNh/HwitwX0feaxlkavv
VLf5lI1f9f/qO4+VWLBt//UaX0NF4vZHPPk28tpf9fLsq24u3egcIZu9vIN/vdJXnXwzyYz0sosL
4d9d3dyMdpWdI7QVWs0FYViM6p3Q2I5u1mzqeAa/nz15DkROpWjd1zLX7yX2SzeVROpr02mzPztt
euqHzHudg65ZE3dx+A5oNZvB3hos/zf6UvQWL91ZAYIjrxT3tYZvjPhDNlpIBT0H3C6suc91YpXY
sIXc6nivcwwWOVsyUGAZZFmeIpM+HEG0LryP0XvLAny+03G4yhJUzpcsV4fboyRMAlvueH+UbGef
zYX6JEteQoTERjcgN5xv4M+hDQ/tfJMHHSDsJg8MFYgCdXll/m6oQVRiueK6m1a1OhuG/9KCqIof
8oTaf12hQifgFodil6cRZvR/XxlyvLfJDdCXHiac0J0yc4P2mH1vAd3czcKJ95PpwCzrS6Aly8Eg
KnLJsJ7XA3YjrEqp64xwZ9TzyPKUkuwbR6bu13YEXR17n3uHaVKsjGc1moZ1RmTrByo8lWb/qFHa
W6tJpp8NpXSuU09aTTZUsM3x7VQ/+8GCwzm3PyFkubupaYtjhlkDIoBfpzHw7CNp3WZexaFeHFvN
xrtrVIIDlg7EnCFU2lZdvooeGDgzfH0guFe+ZixwdjVW2GvZmkEuvNRD9k4wOm1X3TD7bhc1z+WS
VEVlZvYtBxfHPvQwBYAhha1Il6vHRgvmxyHJh38WfyiznSH0q4QnokLwUpazYC7EP4qy4V916dKv
dHMsaOUQbW43PFusfQ0caBSCjMeUiY0j1BpWbBQ/aVYNE6Zqqh9Nb796o2q8Jt1o7hPHDLZp2Qff
FGgEI1CaH9WM5GjeT+01VjPjMpLtXFX1mN/GSKjNLgxhouWgvNDDGIKD1iR4RTZ6cNeXA7um6jos
RLaYcP8GDCyL9GbANYZG2Y0p+ifh6/goryEPwo4AgYdbaKng0oQ5422OlKFpTN+NskRpk0Q6rlBd
vIt6EOFBb4lrjI7DtagEmq9NYBOJoPjVIJZiZrZAnwxMmL4aFNuqLgrATafKUc7NG+fDCAO0lkXt
nGyIxd+G7oe9VAd4QB26JThIlqDyQTCHew2uKwpYg4I7qq2cIQ+bmyHMSPwsDbJOtloa21zE2ukD
HLZaoUHoK9ns3LwWhLjrmNEPdUqfm6pSXkugXftmNvVtWuXKR24pK9lhwmF73VWJeZYjgxyojrRe
wWbkOdNU8ru/rSBaK2W2S4xbbFv6jYjksA0zBQeRv+vkWR2LarWEM7aTN/VwCNkZ9dPo8sdkrDxY
dapfveJVFoyCB4SfAfo7jIXzl1NPXbJh3Z1uTBh8669R1TI+NMreb6bA2ckG+VYCsA9Y+ISIzC+u
2A5UfKVrxPuE5/utL7XQJ6FPwLmep51TNc5GdnMDUgS26THvLq3/36OsPqreOsyXFEPv74gT9XfY
CEh9GPgkk0k6f9V3UU6ieJ5dtoN0kw1JqqpnQqwHOUjW83kRfWiHJcTlGDey3UTYB9f+plrqhxTV
ib0dugPOTyVskO/X3PLdaRR73Xvg64xQtIcGx6g9yCzjZpXN79F8ox+gh38ZYfeTy4WXh86fVAB0
FmkaYeHiFAUYen5JA8qGth9veZqoaz3VAAM37mXSUFWTilRxr+9CNXIvsiTrlyrZy5tFsHskfvW8
APBn2uKlnPTgScmeAQlDeVkOM5ZM67gao60sAhddbJSraVfFM8KWbndutHa6WXOGkCVZ9xWUqvkg
GyNnnLa4MOcb2Yrf7XjKcnx4ZGudoeg1geOSjbIKpgVQW3O6yZIVEGMImnPA9ibX14vfdLrYafQA
StcpgPSVLH75VT+MbmR5XPo0ldKupKe16rgj3GhtenFdZDt1BSNTlrzziwKrh83E+DYtJVml6vo7
MrHpRfZv+MvusIln1ll6uMCInnphEsDnYh5kCkQ2QIrp2Ojo0RV7LJaAI0+fMn2aVJvVoxldyEup
a97Q8ISsnc7C1ue5+TTWfQm4Uk9WUzbht6f0uAR0H2FreffkaPOweXLgdqfTRLY1zZydSXR96zqe
vTWL9KOMSwWQvq2sBOnJPenYA0LA0ZMX8HDX4Ch+dwl0my0KzZpuGmhcmONVnikWcKOqRMBRt/lZ
Y2XIsG8vF9Fjb0X8iVmaUCyRM6bkQQ1wO24Cc+0WOlHcZEGS753xafKWFZGHtG/I6yOBMRVHQ6/n
1ZsewfJGPuPI/T/6wNj+LJDYey5VIzyEbvbp9eEfIg69XRBp3j4JFGJbbIeZJSP+RfObFU3pzl7Q
DG4zHuK65LOin+NG2BSblj8hJ3UvYSJuBbIHSQD6vNJeO0P77mm666sgwtZmFxDtVBy/NkgQqRPA
nyHsVv3A3UOUIMdzqsW2C80Q9e55KvLn5Al9fRYQgEhEbAA9OxBPy7FZk+nYDEPHvKym8WkEtuiL
or10hONDIvZ/JVaOxGxltJuw0Kpt2SqZP5gATPW0X6ErCdAp+tTsbv6jrbod/oWHZrZuRlmrJ68B
28rk1G+8qM59LZp+Bd0fdY76Mnvfn0hh8100n6gM7mIv/9ZngEn0soOKWzzroNX8ocZcXle+hXmy
suqKaaVqsR8T5h9p/oHu19bgm8k9TPNGp/mpskxYW+Y7bIDqCOSY3QlmL74Z94QMFGVY6XOeArCy
vuuRPgP4Zk3pRYVY0eETMummzJlgpwyzqapMrpENsnoOydtZCR4FY9HtQIv+oQx5/toFvyokdHeQ
0N4UoqOsE+ZrORJAyqJFcGpMmTxmZ61q+hU8Jp9krlBlIrwARHL4mcZhfdUmAzO09LXre+3NcI49
CMqVEohXDV7IukDZYD3yDCDiaR6wF7+a83gshIoTV5JdhxbPJw2KzGZO+DFI9Pa7CDzpMQoPXtVu
HB3zxKCoscgxh6dOi2oWn221i2xEB/u+uwP9WJv1NIBCNo9a4Sq+GkUZSLvuxZkLEpZTMa+7IK+P
Ih4OdQc2F6klUrPA15VO3Q8DHLPCzAG+gutCtp5sf+RgoVKSJmo73OJ6XBmiwL66DjBnXHNEV9m7
tovQzozUlQ0CUiC9sJ9neAwmFkC+FuTakW25uxo6haV7UB+IYftm1U6gONRj7An44VUV6Ztqqppj
lyCcfpOnFby31P9H26yrVOSF3e8atTsUJYEu0JGMklfRZPPjAiEeQXGg+9k4DzvIHjlsZ7P2sXof
0dGYm6PwIn1rdepN1cvqCJB85g6LXOxS2B+vmwmQSadPP5mrbGgys/fUiEVNnpWBz+wXHm0dcYU8
XAWlgwdV6v71jJ/TZ+yygZucKvJz/YduOy8i6HydnN4hhKu6ceL+z7Lh5xHefC9NGwHfEu1mMvBF
vohk996tTpMI/WCMV23xmkdztUk7gMh19zNz0CwBqOsgm1qWm1mJ3FtfB4dsdpWXAIHfYIpOmtG9
5VZbbFEu+WzzVNk4QcOPh7Aj6j/9RbVFTwqfRLXWFC9N1H8Pa7NFyTCyd4lNQqUcum3Q1/mK95uc
smzceRFfSFai2aJnVn+pCr4sLRWv2UBeX6/YugRil8TZdiagvLdFc86yAmmfpHgbSnUlFm8YfCqx
icIzjYxmsm2L4FyXqEok3Iyq1t/LQPuIdIdQTVOfVPYbq27u+w3MReuo6IogZp+Yh1QgclG31S+h
FYWPJ7Wh1r9Q6Yn90YyxJm9SDFPDpzY3tD0KvXXYWWsUkAuneVFT8V6ZauR7xsjW182ukWOH29oY
0BcOwabWXnbQNRYJiZt8tLU3+13iTiunOZdt6rv2ZPvCyzF8z0p3W5DuuXZAFuuwaa+51RHNRY4E
MTV4WK1Q0aRsujdi+rEveuvDKEIYWYScbkL19kOK5onbHAtl+uk56F9Z3qc1ZNh/GsMhJ/PkR4J0
MZPzuJos4HyF7rkrwtDjnp1XSnYNNZs0q07x0PIMdkdzi3mG7neL06eRau8Qukewq/XZnFxvHZc9
3hkJ5FQxxCd56IUVn8iOntKstqEO2xkw3v7FTSBYEFnyM1vxu7b+FRvWuzVMf9Z6Sw4sMs+AsU8l
LERnIo5o2m61RgfhW4PZ6MbJ01dkxa3ryHTvt3Va78uwye7ZBA5Pibon0c2+2WXpJmNRt9YhZiGK
FePwpQ1gaTN71Wk4K1e6MBAEcpN9nbnhGVuaALUfIzrNXmYdAlZqRxEl2jEeDBiaUT6fijgZ9jki
yGeg4cZOE2K69FEWspiF1go8ptr2A8aI5Jq0TRknzj1rw2gT1peqg9ZjCptkKgaQaGewJM4rfA4j
xH9XCwpy1SYqeXMTSLwlhPVqGx52gbOo3ppm3ys2fgN57L61JO1XtWN1qO1HaAx3wICMCUsmJPLV
b3PFzkmr+uJDqciJekk7HkrLtNZQXhu/5XH5MVowfSJ4LR/QilvAyWAfwKni+tcJ44MJDGdFqFof
o911ePgKFW9NC/8M4iIfIYIoPo/14YN4Ohu2pOo/NC/o/QyU1IdnIYVkzW79ERY8ItAxrD6gkI2I
aiPxFirGEcNB/Yr+pEdAwgnWshiLWb/mCiyiMfqY26RcwUsywXSH7bYyRyZZ0zxGNnviIDT7a4uI
67Xhs55Gt94COGOvzAS0Lr0MqmXqWBfW2kSUvLsy18prm/CVDeaqt3mXSAwlSHmPAxrJiMJ0obFE
QVHzARoF7DfEQc8eTW1lAxnfqqrSYJzS/OH2KSlmtEHg+Bcv5HSmbY+eyBqkkL3CDcvwe81Ib5U1
OP4kEmOTEAL2Davf6UXi4UkeD9u5vPZJNe27Jg6uM59Fie0zmMW3NArEnUBq56NJxZRVK+oNKXQU
/fL5bpsTE3ZRTysCCaDrUO4mMcVOVu3jbgWZod0aiwlql8crGPHJzR664uDNOK0i7YgHSzl/L7oC
n5Fi3lW48m2m0nsHHLzu6iGG+ML9H8wgfqfKFXwUG2wIhsPtDFrbsTdBEoV+kBJobWp0cASn2ziG
MiQCNL60Ib3bSnLVl0d3mBK4srOuXndohyrosDFxC4gPBATQYg2sVedljq9mBYlIpoc2DuznofQI
qlvZtumM0h8KghqFF7rrBAM4vyGzvGmi0l5Pbt0fEeqwL7HQYv50M7iFhnCZZvJAzVlC35wiPudG
BUjXOE9I0216a4pPcDuqHQt/i3d2Qzet2msoZgilCU4ttyriUOWfpjN3GLEJa98jRRNFMSHkydE2
bRsUuyIU6cqM3xpbq+7hNOo+EbXvPL3JMA9iOuaW30996UdNqNzssumuoz0qfk66/tKIQazQbOaD
q94xwnojLwjzJG19J9oNuKED+FPUKFDmFgbajqahTI/mpY8oratqyRV645a/xHhtG7KN2Ch6xzBw
cUzN3AtC7rs+VFK/d9WbSUBnY9jT5Gutcmy94k0I2znnrfKzHvmhRkszLmZZ5ZtmSv5qDPA7NaLi
OOfci66Oz2k/jL4ST44/4jLQMu+jCsG0otrZESPvYDMFuAeJHqZ0FwSYriHdIRzlpzmaw8kMgG+N
ZbSKutFaNYL/SVfq2VERPRRQg8DoNBYHd+pxBnGL6ozm2FWt2VIZQEUMLBF1LDcAy7IiE5l9qkcP
R5eRxZNW980Oku0mGhUoa5WY95mVNkAry9e2KZ4UFcAbAtvNzmmaT02k+sqoNZM7LOXm88zb3I2w
5Obw4Ia4Fi0x0a6Pkg1y0KzgQ21aq+w+Si8SRzhKKtmr+XvTGGDlWBasuSngUOCzvprHEfehzvtM
g9z0W6cn1oFM05iiDd3YN1Kl43UEZIhmUbNN3fDdQaxmM3o6bqYi3cxjaLMZ7vmC+l5s7TBQN8JJ
3zEEGtcVIbMNkqvqJo1AExZKiNCKXp7zET2sJmCKymzT8B0k4bZK3DurNovblQiiHTG49JggvWur
un1ijX/G7LJFxjy+G5qm7EpuJD+Y7ikAjiGLxVPDfja0SDQbLnkTAa+krRp2rGqts9JnZ1ca4bjL
SltbxwBsfOEiJxvfQjFaLG+afpWBkFxbTvIUeeJkW269aZHIJW+dqdseOt5+dlQPxi8iJzzDodL0
SbbtEH6fO7tAzivGiwE99W0wqZvGcWsfunK6DTyLJ0kgwg0qT58aujubqmuGFy0jLJTBvql0Hasv
z8Oz1ED4qwricY354ws/lUuMxf2D8Ge6FQpOF5OxdlIwMiFBOdD6To2jSY2gnR5kwHxG8R4Rn4Hn
ulLABgJqb+tVz5JiW1komFcoQYAOL9rnKoXCZZAI9Mj51yMI+nQ0J19lJW12WIPx/PmBzMJwEnH6
pATVvOpVLbiIxvi0TfLwc18e4y4Rh3zicW0qwLkKshmlc3LYZUI9PeG9u9ZwoVtVlYYiUhFAnQvA
KSXNsdVzQF5jiqZjWPkBAqs7VWHP0ldW/ThYMygIs8iwRrKtp8BL5i0cTcwwEgip3aywUx+zGCCA
93/oOo/lxpEtDT8RIuDNlqAnRYmkpOrqDaKqVA3vE/bp50Oy72VHz8wmA5kwomDSnPOb+oDlZXcc
h6g/yq1nEdpmd8wToFNwahipHcLt4Nt3U5G5Ox5udTQytTraxLu2Yi4vE2K/RySR5mOSs2jz4CX5
8mquIBnQZeOuJsGIDM2J6IW7ItR/iTSvOaZ18dm4OQGUwhya/RznLJE9WM1uNiFL3E3HwejQMnda
vHBtLc9XloU6i16Yh15ZDPGq3TjNxZFRpGARNAYbqys/7RhUgOjDkusTamnx2c3N0lfiMmYt5QZH
WTB9ZR4apxeLsPs2UNTmOHcNelmDtWvoDo+NmoJdjJmWruqmfE9S8asVRfe4V3JL3qZ4ttA+n4LZ
Rfmli3bB4kYp1xlyy12qizUfz3vdVMXIj6awx2A42uEHpKaKjm6jIfXP6oKsrOckn0YRFprfqnV6
EGIm4T6vtSG9aoqX4GbPP0byzUKGEiUIZvBtGwQ+ndTyA+rXvmwvqUJ3gYSuH6dTkK9iNQh2c1bv
h7ZGWKHAFTGJD4OAl6gwWQMGOxpH+QsQ8yAv7MwfpO0q/CoMd/blZqvFFcvfwFjFAhAlUiHQv9/L
wmNpNZjEazCkOgJ00I8RHHO/cuCx1T/dOftJ3MXlzgZoyPW65bI6po4HFjaocXSQz6rSx/LYLIWs
ysJEzIPXfHmU/9fuACP6fxw9OF67nYaI4GKx06rBx2z5O4uTzm9NVOE2tmIiMFKk+77OPZI6HBBW
+H+XboJY+rRqvAZ8ZuTUQO4oehB/2+krwlOCDOCoKeIcZF18yJQcOffXDpvAbRf31yKozin9wBGV
bBzSqvwHcnIhgfIWmlaHx+ysv7ZowxMOV9yNkzbKCmA06YQwmW9BnRf03XO+1Ybw6pAVC/I7vusf
jeoau34JE6iWlR/HEJnIptFPk4a1zQ4ignPvGr5hr3fBS+bluydpkNgPFCFEyn44KKWd8um40yWa
EGSzHKVl1kSc0UO8oe6zY6BG6HILhWkVZKwTt+aAFoxirWayzitlBKTlGvoq9ULzjuJRUVXp0Svn
Lx42/jSAVg/mUOCtqSdiHZMi0wfhXYZoNnYElStYY37CEmJtNW35quaQGnuWUX6UVcmqy8Ly1UrI
OCNkhWh/sYNoP6/JwngcheCzMaJsi8eN7s7pH6D+m1NQJKaPJXKxbpW5PqcIZxhaqXxWdLNbZ2zc
Q4Yv0RXvTHLS1ix+jWm0c2aB97ww744TlTs+gWIfEEf/LIsAxYRE+dEFZuUjT9uDGI2yi6Ky7mm9
flNlcfQjrOIPIkk+Dtzm9z6MrgiiOr/ziHga44JeKPZrFjB9KcKkXjUqtm1ma/8kMu8SC6CPclTR
7QmW3EgNwnHpaohWREvWZdimBx3F+bWTm/MeFdN5N5M6WIPSNNazItoN08d1WQ3JTq2XeIdHRKog
0iqizr4A9MeuMOpvBXwSIynj74FS2TDBSSbo97RSy4W8Em9Uw55v7aB+F632RzGIGnVyCJNk+8nD
4NWSuImHDtBQrNFcTq9RkuaQW9OJTmojpjw71Xk1nKwlejcB9R2Mpt57faN8YH29iTyDkCqMvXXQ
ZZsxTMIPkII/I4ymXsxGV94N1VKwz1CHjdvlIButMt5mzeh+b4hfN54Ltr4NphOBz3Cdmcgp9WSQ
9yjyr12U3H+03mD4Tupor6wAjENTxe2uhXt2j00B651M+O8G+WDLS74aDImZT2vG1SuzavEeMfee
0UdXow4IbShR8SurfiMrEJMjjavV3NjeHbRxsA1jB8JwPeOxNafzKyGGr0kXh3mKxH1ohXvtELaI
C/DMGE03O5TA6Y5k/jvjxx5lzjsll5atnvXHbnmkbJR1WcjDn2c/2/7PS8jd9hzIfh6xMuUQEvmE
/bGYGj82ywG7Y1mXW3K86WOVg2T9H5vP/c/DZZss/tUmryPbJk0Ua0OtxhVruwztt6KoGFSXTdVh
CkM49T+tRm8yIVj2ZwqQ3Q1+bH/XH6c+ymgiDahYyjZMo/ooi2oZZgezRHxM1s12+k8d9WpmkX1y
Lic9vFmayufg5oYPiCi8ybYqt+ndE3PYyTZZqHDT1XgIzo+m3E7fQrqx50kC58aDiZr/o03uKNq5
Ib+zaB0vF3+0JUq70rRePTzbWHH6iNkbr6WZaZvYrcKdVSE1Xiq1dVErU70EuRcz9I3iR+NqnzlA
5LuuKuNxDqJ8Y2NAdC2nmeVTOK2QeCu/xyAudgkGkHsSI7CWYSdisrfWdK9f901GLCUoXuyyb89m
ku1cxtgTTp5MkeY0O8Ac26Us+U8Fkq07xF0+iiZzLtAP1Y3CsotuJbRfBjEmzPDVl3QUR8RQ8hPu
vRGWOgC5QVHNG8PTbExPcvTjyvlH5CA7yY327gT0XwrRqN/RWyvW0WAXG3XW3kg3dywxO2Qay3T0
W9QNd2ZTkulREWTSdIhyTL3Xad+rH7UzABgV6cKmIJKU4Q+FBVVo/JFUX0bbtayUATR2ofU5D2a1
zuHO3bIYkYJqLH8Sy59OsqkJ9e7iZflB1mQBUTjctlC/1/J42SY6/cOz+uYsa31czmSYxhchJg+c
mojWZZ4OtyIKCmiw8bBRwmG4yba4ZLILOOoiax6unKe4zn8jQ/P3AfOIVDVRSTAoyzVkket/xYMV
XeVlvGqODyrWhavnAX2H3YOpNNlBttV8t2ehBBevJYc/lWv0EsM3bc5VTDzTaeu44RKeoNuWbaEV
X/OCDKpsssoe1G1W/pL9umyKh3ny1UrTd7KaTG15m4iKP65QYIGtA1SSmFcJcgUO+pZUibNPWvpX
JFv+A7p9HNLOzM+14Nuz/d/HEeIvgEMa+lZe73lgr8X3kWwcK5t88FFwKl+QDDQPxrjo59TxuJJt
suhLtXwRSxEmCnBOfZoXzSeoOf/d8TxYS2dnX+nq27NJbk1ZUL4829wk/616DbOfJvZWbtMmL6VO
yjjCrPex9WyzFQGIoPGO8giFDNPjsCKss72iA4YROqrjSWVihqLm4iMkELQJmDNsZVWLyhw3hA7e
tWO1H1EQLCCfJVa4HBwPUb5PoghQ9VIdoq7CMRicCVJNrL0i+8PwMvBtpUmEeamaJNX3egtyXwyd
/TEWzbCPFGZscm82tuleNNW0Dk248r2wnWPQMCmxU6JzqqJFiKRl9rvTFyzBvOhT1qxcS+9LnkDW
Yjew3w3TQiVJ5FfZVHYhs4m8ms+yCmLK9PFw/F6j87DWx9p7t+JeQRIsVjaW57nvGlOjvVowqZPV
EqkX9NeY5MiDDbqLNxgMJ7kzANHx/k3nte79YTL4rqrqTV0umgqmu8LzirM8EFti5nRThzMSxoUr
2TYw8myiFhUqj/W9F1c9JBqGvFEObHJscnUnINy5pHFED13EN2x93jtZu42cPgP7Gca7ArWQ93C4
VlWTbz0FY+hsWHQvB/tOkMAi+at1mxJU1oeS9kSnMvVbF6aM7lORf1jaODHPp5fDNCZjLm44pzmG
7oyOaPbRKyPJFi/4RA4aC44R8WevM3eyVldD8+4YB3rHeGPjZemACjo6uu5B30qRoi6C6KMdiWRl
NSkpaDT6XitCx4/ICSxRPsfvQbps4szstoSxltiYy3Q+v0+dUfimnod7T18jPuq+2YsfjCz0bG+Y
yqtRNN86XcGKx62nV340MhzlSLw6Y+2iGNAiE5LHfmhXUA11NARRzSp/iKJ/C4JafcfJUCJuVo3p
BfecuFZaM1dXlZr7M2mgi5ZCbkXLHMMuzZewCLNHkzYG8VEx+lvSZr8q2zX2LTYWl8hCH25iinvK
6/wP5t7tL9eMLv2Ya7+x2dimXmuxWHptp3nFhLwghy0EcAkrXXmIK38LF/x1VDSrEG+MDzNpDzFA
3l9ajjCc8pZhY3LT7fKEMm+xLTXitIWSFBt3SCqS3vE3Jn31rnchMkTCi9CnT8Wb2ZcNgQA7/tVE
P9Rwtndeqy3o/MJdTyoxwiKJSoyzXYK2KshYe9avczIU70OXLOzCLDrKalajNwpo4gzz3n4Luok8
VDfUcDWM8S1uzIVflrRbUMHJvq3RCLGUYo/dEyYOmd3sCfo1G3OhlbMyN25M/fnzMzlIEhRrQFCb
RCHRT1IrWyW6iAne2CtTv+I6eAtneiCDrnYbBnqJ23cB6kvRqg/dEWjW5sXVYrX20c+udhWtvpX7
kD71Th0e2qvR/uronD/MyPHueYU8PxYZH71lTLhoY8K87BsRgiPWjKvpUlPRW7zVPZH7pdaTLL4V
OPHKGnrA1a310m0UVNaHKGvMdot8J/d1nqVenaDZP2qVWV/FMB9MNVWRtdD3aZ3Nl3wphDqc5kTo
hGuoVV3bb3tXsdEy0u3LqGsOa94pXxHRQTNANhrLnsRijJmm/JTrjX1RB429wSTmjRnHPYK1S13u
kgUJTGye+ousPC6V161FUrUkjJoP0X7oc8KSbYRhmms1EYQhlMNktVz+AEkAm7MX2DNZC+BEVEeh
c/TsqvOhi6b3R1Xu0ZqqP8ZWesmz/g+zTMpDTsTr0vf13wUKmM4GX7na/9eOQfXGF52f8jxWGI5m
rNpRq1cAyJEWWa4SC4JBo54gGGAG4auRuuM26iFTapkavvIlQRKw+3k6Lx5Gsk0e52IN9Cqrbm2+
wbgjyrCc/2yf6xb5osZW0GUMG6ZygbaOpiCCcUpRJKIAYAzFcsgqkshLW2zSeyIEFALnsMV7bhUf
VVBHF1nzvClYoJU4ki87B5EoO2WwExbSRfeu2oX+YuP7AWJEAHrhiBpYKovju6xEDTkm9Orns6xq
AigHZLxsJ6vVVCSHYPBADi9nIuOZv85D/PjDssm2Jj9usvAma1Y+EGId0ESR1Rjv941tLoHo5fTI
tqojXAx7JauZ7lhvDRRcWZO/T4T6PrPz5k3+9nzBeY1WouCnufzuBVg06Vq1kdUKc3lezQK3G/nb
7BwZpAQhqKUmrxYH/VtWEeIlsUxqzdIK1VfqtjnaJAsIJE81fbVZtnvVJjMUYv754YzltErC0PkB
gPjUsIUnHd9Ta81/Ebf4nIiEfq866CIk5aM7Pt8M9UwNV3h0VhcQHNm+Ku3gKIw5OgWBEu/JQxb7
EhHPVz1PPjPk2b7E5NzMCb92x62+iry0sVxOx6NWYWrsJqBviP3EXwcS8S0RfBYGWugml2wsEpA4
YXgiRbpLxvndngtjhRwn8I0qs1/E3JXzKq81Xm++1D7LX2Wh2Hb2SjQUiezgh4PCo9+nMNDdoSaf
FtY9gCug53DoVDQ2O1gsnhhPgOXnQ9PWP7HNVA6Wlk/vVlfz2o1vGn7wn/iu/Spm1ydBj3J3FWwj
O/pdd3n6GicxurWZo2yh6auflZVoTFrFVnN1+yOyd6TEsm/GPA9bQ4mTjatkp1DxfjFdV49mE/82
4/JnN0Ym6Z3a2WsgRsmyuRhnITQ2NkmGAhPkBy8y0j8HkkTZZLlAkWqSlQ4fdlqP3lqPSC/VAAFu
ZbkjIp+Q8sP0XBQJ5i+oE5Ml0L7Vc+jtLY/MJ8D3bFNHyGOaDmClASx82/bB2frThfV9GQrtZqjt
ESJ6vSILFW7VkoiYhdwlgZeReK/K3LxxjNdx/FPH8cS4lsJ291PeIX84AlBufOKMyl5TyKvBaaq3
cOd15EEC4/gLqId6yYiArdFXsteFXSw+svOB4RGJTTv8Xuduc591Bm2a9FeHxD3gbiciYkqhmGN0
Hr3k11RgujgOaOditfjXDA2mErqHG2DY+lYfiSvJW21n1VZ0DK2CqHxcueuwUI1PkJ8/Byup/jJR
wSQX9Dvuuhryd0SwvqwQhxhEt1IRqTvg3Dfc1FKL32pQKrImi9oS2hbiPMGx5QhZBJUO0mX0TgFk
lRsyKhqwv2QPNmKT4MXw2mumep9IrW48nVy3rFoIKV7yBC34ZWcPuvA+GJCxR7s/yyYD9sHOie16
3bqpdvd6Q4DyBEC01GSTZlgIvoksPcoTltHnYDAyM3eJ96UWLGqfVXefAiCtZlxdZQ1PqnCTuQEW
OsvOkZUN+WpxlDVP17p7rGQgBBwk6WWbjkfIofcKGxYNJ8iCScmWTwN70eWE0FWmTVqnKmgEjmBW
nbx1OtmHZaeyFONA4E+BNHCQRxDqHo5BiQrU85Khmx0RX00fvzmPh9KPvek+JYQ7JkvT722ANVrR
RMcsjxjpSpH8ZQsbXWnmTjcnsm/Z8FXhiftOTNOfDGvEmqQw3qux+hWlCE3IfYRoVR9xSm8PYtR8
tzX8DJXeGzby2MLQw2ONTY0v9w4qmR7s161dYL4x3leAYZopP3oRMwioaPFNFoijlJs6DcpN+t82
fYrzVVh7iHfbenybwhGUV+Ch/W3usig27m7ZGfd0Vuj0wbQcZDVRvO6gzcBD5CHaYBt3BrDJyePH
8UVLGnlEpXVvL6fXYbMF7h4giA63rVY65yaLNGnp7dphPDhh4twE2uiXMVGgmesA0EozhB2NI81O
HkxEMLqiJceaJhCFD+q33XCDxg3A5r+v13R/lbkSbGD2A4zCNuUGl07H4q7tHlXZJsxm3WiMZ7KG
iWm5m2sAdo+qHnDWnO8CgBuvsmk0ZtJ5XaJi61GHd9k2zcFRK/gwZK0RSr8XVlNyBH9UFr09vVaA
Q14eTbAgcbQavJXhFPGb4/KZC7Sz7Ek3V+R2yRQbQ3iThadGO7U05ousjYHbXuLG3ZV6Fqf+3C5R
4KZ2VnJvGTPKZ5ZO6KxNk+2zzfDS356qMuj1VXvVYlhlvx28RcdWvcmC9wgFj55s9bMtMIePJlbH
M4o+6q0Pg+TcaPYfzwNS1ikob7Tt7tnmYlcmxsdF235AsAIZId8a7emsx8mbGL38whiYX0ihH3tI
EEdZwyjTVldy08uimyZMcfhHmzzNasufjQjCtVbVOSCfwrnKwm2IEjoQAmCo01apCiBdcjHNsE7h
qN6bJKjuQVoRXvOSeCfb8rggVpkAMY+KsvKnOlBXvPvBQR5sGni0lqgUGybwn0rFDiujm92EXdzc
m7m6CQKFL+i9NvcyReTWjJTAV6GD4vUwnJzO7LkB7IyAT61JpIKU0uzmrk5N8tom7kHulE34jGkE
71vvoE1DdZnM8WQ3Uc/zHIyP1hyqozc2HaigKcxfmrDaFNVGUYdq3bZOs9ascAZ4FLRbUzGclz6F
opH0QbrYj23wcfvWGkEJH74/B1X/YvUhiu0ROSl4CT+DLtlaEYIHqcVKp2QG4FVavR9j+2t2CxBs
zUHtQ5gTSgSmW+31tWAO4rfMPgoPfyE9X82ghP0xViCSBozmMtsHPgZ2vQkGXVWGI4iJD61x4l3I
gECAWwWSDki57/WTOqM1JzTFILkAO8lVdtmof7LuorMBvbCuDPWSd9kBM2rlXHcV9Nh+cA95DwHO
MD6SdkhY/rmsk0F75n3k3ufc0o4TGW3iHYJgolGu8mIScKZW6oiTLurEpG8n3AC8qk9XYmaMZDH8
ovZXLWq9t0WEb4LEYE+1Ce8xNM5mm6hbBWOUVRl/zvP8TkZoHQut2pa2cE99jhsMgQA2n8U0oABv
G/UJ0bJvICxGXOhEv62cCB9XXQ8uffHFZaIjcivGCt3nwXdMg8xtqWjnnLlqbo3q1ci48lDn88lC
cDaMAInkCpaLqQ4nb0r3rTY0x6YLmg32kcO6dZzwnLnNvFaF/i0c8Q8AMdVtwhmKhjpXVwv4x7XW
zQ8liet9jlrjGZlEcCWMKZusdcS5KkuiJPoAf2sO/LCe+jNAgn3XIMgomtQvmmrn5aN3KIypXmfM
G1hamdHKwE3Lb/pub9ULIjDstI052OkWgPBPpJp+LGaie5Msuc/d6n3gcJ2POhsRPN4bu1WA66VC
nDRKdBKAa6ElwYq9MxjtDRu2jfqzTvUJXp3ZnAaABgdlCXgY7VXOqLVlWs0UhdeoIw+SRQizFCmS
EfEg1A89/9HbyiXL4PkijuJnyRX08l+za9RH8m8qI2HaoLmmHqey1m4mDA+T1550r90MKfgbp/aN
IorPXVGHx3BkhpFrfL9ThC9P1lXI7Q3L21vlhKycHk0KJ/7AqJcJZkoM1a6bZhfZ00/XVN3z6KbC
JxQoIkKhD7AD3mrklmznEPYRjhAhZBqtwLSsbJZIyTeIAIU/JPFXm1e4ZMfmnrG8T0GsIG/VbLmh
fzUZFjEjYXiyD5hyiNp6IzCirxLQZesgae+e28Ixc1vc31SjPEQN/WCimP489K1fdcQEmuINTVP1
3MexdhZL4ZgYVjqQMLNiFelhsDE7kHqRprNCUZyOvtdqN2Gauj6grG1chl8KmQeUGGIUhQhl/Oqt
ofoUyJozaO+7Ahs7x4XTpIfkQNQReqrH9PglbAHyzFdWJMIn71lX5gVb83yFG8BHlqgRf96xFgj1
eoJc/Dp6BNgbvZvICoc3hFUYPkUNQilQO3D4ZnIeQV6usM1iVsGisEtVODymIHg9Z+HW9hb12br/
Ct0gR6DMAN7o6hkgBrMAeBjsohmrRh3C/KrToDKJ3wOkwRjY76b1gPM1tkPU2VmZhVB9hKbLjVp2
IJQ7BQMWTVWQj0QvJgwDEguVe5/q6TZGdnsm1Jj7czchipaLV9jLNyLN7cpCT/7gTTooUD2wDo7t
HpWg945KGrhHa8Hp1En3o3W9cxXTzZqtQjeW1fV+RmEJC9U/B4Cou7rr/sT7wIATbIcbpUqnlwGv
orND8LhcCMRhpt8zxz2Bf5iYZY8Bd3D4c2TVTnQjBL6UJBvd6IJVW0KiyJOaQIUITbJulbWv3bpc
WaktdkDXS0BxngXohsFgC5n56BQkpfQSzS2kY++V1blEeUptnSbJrpqEueub2vsj897hMnWqCH7N
drOG885Y6i0QGeVXbPR+YeXhUR9D/BFrtV2zUvf2PcCznQUOFNwJKSklYPHWQbh3rJKgh2qumTO+
eKM1vGUDGkUONcRk0o0ww/ciV+zTs6iH0nlUbWb+B7uBIobN18UKmDt6gwWO0c0Betaetw3CwPMj
D/U1ja7PZ8m80tWQTzEwjdPcJKRNmX18ZYW+KcJ0Oqoz8k0IRV21JPxtLQ5RUHXO6BbLl5HVGQPx
UiziOWYxamfVbMR16MV0EcnSc1PzqlBcm5ipbt1kuyp01MjPHB4jmLCDIlh/dH3GzMOKP9NMR+fQ
LN8sY7S3YxGz/l6KwH2ZvQ4emtCSTdtdM6dNjxHLg2MWOPHaKCEAwMaOT5ZtXvXQgL3hjbxR2D0O
IK6I7yWbQWmuMwaVBPZYnHWLwJmW7yUGzF4y0lCFgSWa1uJ1BQLzv4XSkS/q0TYtPewyjAhJraAC
qTHmniDMgl+Dg+z5kghQZn2jB9i6YrgFRwIzUA+OddiDxprCYWLFGXAuoZEzgtIHXtTy1JrTmxrN
I9SOwF6PqNL401JFpmDye5OHZWYuQDMnyuCVdEhPzhroIs8sTyAy9sMEIwW40qUzu6si8H8qzCRd
65hozr7EzEULgd8Cf7ZxhqmAUzC7lzHTNKaCXf7qkZo7Jm39OQM3+sBrA7Rh+SMa4uxDLXCJ8cSX
Wwa83DJK4CyhgmbWWelkvFCO52ovspgYwgBYeco6kEejAY69WiVLBbBnAFJgagrzKC+Da+V73ITF
IU8quuyxc9YYdgMPIaUACK6c/RLFtNgpbb4L2zfp8l4GDUpvA1AA/7Vhm7b8PSRHgpeEAOs+naPP
CCk4xEe3E9Zya8cZIbgveCMA2utU4+mi/5spftY3f7GuEScx5LtmbBgmQQWmDpbWagpJSMDjbJqD
E30vi8r4hoQ8ipzjTU9Da58Nym0mCLDQW9VdbS7GA8mfamfsE2+MyNavvWT2DlFsXRJSaX6mI6sk
1ALhPwPEuH1yTX06a1nyPqqsUqM6REYxgjK8mDTVAbo2acvfAwr0+VCACPOm29okvMFyVfZDOCKb
/uoGR7sD23WRxlYmFgIm/bS24OqLrG/XZWZ7b7AAnFd1ep9B8L0ZgBHsImy3dZJ+q5gYIF8ZA62s
SKbK6pzpOXO+KgegqSi7tHMj5k9GBvzFWhdhZ/h1VfZ72BHle2c27X6ELeLLqp46LXjjxsIvVGlf
mC7z/4jOXutV+DXZyrQrk2w+Ifzx1s+AvU3XTl9DpFxew1ZryAwjhen0TraxGrveVdDAjRB2hpIi
MZfz8xamhjsgFexEJBnLcOXMY75hFf1qEOegF1/n+WsXARb7UdjvmJaJQ75gZqoFVxeBsDiYzmu8
4EYbY1IPACOiBUkqi0mPPxXFCDbJf5tkuzw8Xz675liF3FdPQKdb5WVGKYGerQ5yWmvqcB1sJxwh
91b0nrQgBYL72IbZNoTOawsDbtEw3hEqR90Qz7uHrobECEncUG6yYHATByXvRXBD7uiCDJLk+HNy
2/AILsuaN0xW+SVyU37RVg2XbC8305kIEiws/r2hKUH7ukJHQahSdtMCKWQumx/LHrh12OL1EKxS
RVviCLSGYLE2ZFW+O0qxTtUQh9wvsx9AMS83rl2uKLee+ERbS9V5I6GKsnGc8ynfyyNjR3BnkEUM
/z5fLBeRR2mROq1sJ8/W8lemaE2TgEX4bHH124WtupMKI47nQ3IfDmA4f3XL8xvN2NkXqFHLHLAs
Unn/5WbCEpmUFsZ3sprn9S6qFB3/meU3FeA+Q7wz9vJPyp+B83IU1wPiJH298arqS56XjSEc8+Ux
Pp6wbJR4qSIg62ItpNFn21jp3Q6pFTyZAH08sL/ybYB2S4Z6nLJxo+rND4kHlsUAjLpr4NcRT0Vy
JK8HGzOi2sno4912I5PeD5xXpIZ/9jAXN14b8URtJES3Im3v8tnbqfs6EPfZzo1Bt24NMXp7TN1J
b5XHzGH5JyI0254PDeywDoS6DdfyccmnIbcqPD7TldyUb4EV6QF55W7llX1xxNfRA30mN5cCIgLv
hrKr8XqnbxnSGSACMGeshjEC/cemPNvBkQIksmsUx8fmnPWgoex4L//e2LbEqNt1ItJv86gf5Z17
3CWopavSyqa1vNfyrqSiZP0vNMRXFgyAfCbyDLkl2x6vg6zLwshwDGm7CIgmoo9Dd5MP/vFqylvz
fBvknobI56oGw76Wt0L+SL1vuD8iLHWfCDqzXKv+KRbbEOQuH/fXLJx+BnhlbHNmA7x1d60uBEzb
aFvMEJ2FPt30peuQw3ae2M5uDmeQwNjxrVTonCjhtugJWWlR/q8//I/fIDexvYLsrkf648jH00NN
BofS3tDXsguQ43uH3PjeBpA13jK4vI+b+4BT/OOr+Qeo4t930CCNV8awJud2a0SFNm8SN/pT6XJ1
87zDdIJH3XGhdD87F7V/yzGx3Mrf0gf1a2bP6haNxn722zw6i0FXgHks/dDyWcsz5db/2+Z11Yxw
QJSu5ZvQJ9mWKQxLl+VF0EeknUw41s/XZznArmcOMHV/QIJtL9/gsbOG/VRYLEvqTeEMGB+5C7jy
//27dpkdggissFcYwBUWQMrz3ZuTF1dfAIxGaTeLvA3d29ItyzdJVp9tJdGfpUey9NnZBE49gFnJ
3pxQoY+Ux8vi+bX+4xV9bMr9c+0Ne681ffkmPE7BVmCnfIqWBIHsC1mwtzsUug/PL/z5Lss2WQ2X
t1Dt+20LSG8XOfFW7jPlyy6PeJ7/71dQ1uVTk1uPc2T9sfmv/bL6r7bHa1vVtv1314OtHAn+zDyE
cOVWGfCYMgPk1tsgnJeBQ/cgmoY6C9VJ3+JDQZ6eeYF84oOtYwzqvBazuDrMDVgfnnUiFrNa4rGd
XgtAKUPTnawFqzqP1bUY3G5rmjNTiVZX12pYErvpEZhZkeDdSt7BVCx2keY8NOswrl4dzIufD17+
VVl9fE7Pumx8vib/OqUcMrHvsR+UL6MsmqW7llt6Cn3JTOA8ybsvL1KCZ5zArPDa9QG0el9+JbDa
aZWb/2gdXOOPwkJESa5bJlyDN5DqvtuSSxFxw7pEyQ7EwaGGJAu+YUz1j7gH7o6MyUbeY1nIx54s
0xOEclkjT9nPYtKPXmLkW3UeT6lZIVDmdXvZyWj02gLOboV67joqw8cIYIgvSPn5QV5QPnm5RU8v
FjaMHQ9f8+C9YRbnPjDLQWrfAzzPtoV8I56dgaqpzoHznr9PF6O27ieI98+7WOUOPWm6DDO5m1vr
wIIuJEkl8AL+AJdsMBP3kB+Vh5Bbg3JioIsyatbmoWMmJ1vgdevd5DqHCWAO+dwd9Eg0imPbz3EM
e8yuHquoWAtLcm669uiE4VJfGiM1tvL68ncFdjwehP46G4XYqqZxlU/1+WjlVtF1vxJjildjWaL0
D4X87wXas+NQ5Ngv64+JHcvTCkcalg9g/Ddabhew80UxvCDIbu6BptVHydoZ4q4+8i78VUV5/ni+
8kk8+5jng2GA/p1BzzQnr1lbEKSRxXAMHE5KPgKXHnyNQuCm4pbJJyNf6/B/GDuPHceVrN0+EQF6
M5X3KVX6nBBl6b3n09/FUJ1mduL0xT8JMAwpiaKJ2PszMrFHA3iwm+Eb8p+HuRgwP9Hnf/J+QU/P
+/kkzL1iSwz5/x+KuVoPe+k8P+rFlxHV+1x8route+MYYPvBhBZhBjHRlRpzJ+OxKIaIj71PucQm
DpvcavdN8tp/YfX3F6X4np9mGfd989ReAgs4kRDEHoMXvZi/khwhdC1ukzFDDmbpDfoHWivEk/02
2mWV78trMfy+6U5v0AAwSOPF93mcuFLFjG4u5rZhTEg5KChFKsDEpkmY+DlzcUdJivqnuez92+dj
DxPn3GfourVsV8DTNyZZqnGJXm9GEuqHLb6IXh5UW5X3YlomJnViSxT3Q0/TQlElEYTmtQcBZB4s
hsxVsTUX8984t82f8WXfIH1uEOrgGcYzUzw4G4AA6U7UxZ3HGY9Yxk/99y8/5kq2CKRO/jSNFH/h
/cobv3sQ7fficg1Q0gU0Pf0HftMguSGulH/fFHvfH1WAcqqdncerr1QQD6bIvIT7wgkRBA/RO3fM
a0DRIYp5nKh27s9OKdP9/dtPV/Kd7DHfM/f5zP1iFq2OmjbkT/5z34mt+yix+bUudrof9dOorx/w
dS9JIbFRm0/KiNSseK7Mswex77+1zUNE732eLTbnQvwfc1Vsif3+51E/LWfEaDHwy0f9W9uXo375
JG964GM0VzY+jL7pFsfDmVxFMd7XquKGFwWhFMiZ0IhYvE9htrmY28YET1Dod4wpao3N+yDxuBUH
n4d+6hGbru6BECIFf7+ixc0i7pP5Zplvqv/ZNu8m7jsx7t/a/q+Hcsd0IvdnIWi/fmXj0Ma0dpoL
ixfXXNxXsnP9U6zi34Z/abuvJ6bD3j9BHOfLmPsndJFzUqTuj9w4/lI8GsQaVGzN72jxDJmrYmue
kM2Dv7R9qYpxbotgQPtTKZFEiDITIh83J7l3prfiEr5vilZRHwlls6xOimSjOtnj/HgHTAVtfK5L
40QjF3Xx5Gcu5BFRMhLDvoeOXM+ox6V4PBD9R5K1Qhn4L13t/tAwZWII4umS5SMkTMTfVv/2uJ0v
BUss+ucx82Uwt325XERV9PZeFROysGF6dfKorxpLjcelWP9GAAwIF0X9k1d3weZ+x4uTMhf3x+pc
F6frf1ZFx3zriqpHIOXv41vUvxxBtI1JBHZCibiN5of9fWJ97xf/z7xnhVcJi7dkbxAY0aYIyaeV
4zxM7CsKMTGYq2LryzjxEJ3bPv1w0fNll84ppPWonUEFXkuoFLgGiBFEyjUFJMf04spxxKsfxaPL
TaIk2Ykzk0dtmuxG2VpUiWXsxM0+/6P3e/9TMPPTVGEeKrbE3xtkLRG9+6B7kCu1ED3RwgCZFBWt
7G50ctIxqLkow0Xcovc4pbgC+lENqzdxI/+NapWyt8Y6m9RJRXIwTZN9hEQwLHFIa6IoK7KVi7nu
Gp6E/plvLPJJd9gaDQzIeCDPkQ9DVbytrrpHwdk2SAAEMto14qyK/6VMoDKpRfaUh/BMBJ9cnf7g
sUZ0p77HM7+cfnFSP/1F96Xr/ayLNYvYvN/mAcnJ0dGHtTjL4mPnQnyBuSpO7Je2+6pO9Hwlc84j
Rff8k1TfV5cm1noLbAyxivNS96XJwn6rIQS4VmHMUoV6hgBptsdnkl5DJXemWcj0TL2OA8xTjSK8
m0rvMVCSrTIdQ47K5Jx7Zb0Qo8Ym6XfSmOsruU0A6XVdtqgCbnVROImtL00HgKcCpugUR/ZGDnwj
XSMZhOEyK/s1UUlQw4O1r1SveoCTRa4Z0ViI54mFe1Eon2K3f5oQ7d88ZGC/wb8pV6jG9ahyUBVt
CYJHSUR6ouxRgQjNIv4WOhbKgnpzHkK0ECxgCxuV3P7WMdzxGhfVT/iOu1ZX8pc+1XHVit2PNGdK
XuIDf3A9GaR4Uj21zmh8d4jWk9l1PRIOSo06TtctvKosX8sRTC9L8vxZlWNziaIO8KoA2S45m2wB
dELJY2oU6DfJ8qpAIhhlqBwcN0aMxaWfegglYSbQ4SjgR8q2ysz8Mg5RcRFbokiyzEL3LE0RFiYI
b2Sht8oL5IfcoXvXSZ5ta3mS8kvkQsOOBCWO1RQAXtguK7cwC1G9liF8ai5GojIKhqs6ycAEOXXH
erjK7ANIDdJrDsH2GtWvoR2CazcVEF2CqytHH8hqSnvRlCeYdKO7iCpXhvCZZpCtsbxrhRr2VSYT
eo0lRVkOfe+xgqAjNB2gVbHJuUyxFMVDdjF0XXNRosZ5GKeiTIDtmVxbsKsZMXf4ahIvldzCFa0j
O6MPmM31vYoujPt7iILxcq+B5kD51+Kam/cvAsN5QGUmWBZ+vUD3VFtbiqGvhqFK0XgDTJ9pin4w
LaDOwFqVlWqqUb3ACh4ZDBzAc8fPTwVUu1M1FXOV63MbZcRQO6SNTLhpuXpIRz3WloquKQdRZIP3
T2PWFtJycGC5O35MsBlRg6fWBTBqm337HnXpm0YqHVw4dH/uLR0+M8hE0ApZgUpMO/4m3fnqp5H6
PlQRaAUEcZ68PgF2jQ7Ww6iQSzaGyDgWdtoe1Dasd3EcZhf+AgXKfy1/q3qJiyuJ9bOstU8lqkFn
O4geOrOooL5K5bewJXFkIfa4FlXRQSr0Gfn1dF32ixbjjsUwDQ+VGFO+ECzXtB8ZbJosCdotz4zV
p52N9MOKR/0oDlVWunKxHH8HOQynzgRZtA0vnGI1f4Pai/74/hjdj1tqY/1QNfU6lZG1WbpYLLde
8ohR4UjQPqtYK5v6EaJF9Q3ueXshdLwXNYx262+Y1kGGSnrEmqYRos3S8q87RfaTbKPHhWsgQG1o
P0Qspk0JBt0J/bT2VHaElfMYtRPRYaFksUcGMwLNxqlQdaneIrapLEVVnJ4klqdXlQUmbDo/Zt8D
dCmmiV64Nfs/958TR6m7NbMSztl0/lCdBpGXDA7+9FwzfaejnCI2RVF4Iwz3uS6utr5GQvJTo+gW
PQ3kjlX3AHAGBJ7XLcB1YamQFzyU1PKtLD1/15qdh8a7X3zk+Ub0h51fbmIV1aZilCwC1pKNWzjx
wH3lBd6pmYouQvfE1tztp462jbGTefFcM1xDYQiPeZ/gYTgVYku06ayysWwwUVQLlaDCb/B/DBS7
3EfPezc95oD/l11iuwNfISvbr4epmwyR21t/yWWigcsv306MFh8yZLlaneJ64lGQdtSNGgYsipTn
YCpSBCbOojq4LoqFgdtBXpdDgutTdy6jXL6YB4ktHPSOvPga8sjsHNpEVfy8cPDEGCTpYL0YQPFR
lhK9X3YVVfHBNaqjOwsh8Puu4tM+7ZGo+rrJAWh87Zi+1ZCHkB1vY2a+xdiTglwa7fhYD0V8tPsA
wImC8maTkGeUyVaso8xXHuXc7062Wv5IfUV+7MxMflT98tLwgL2Qm4bpguggb79WQ//LKmv1aAIt
ebETDkUyJz/HqBm8BIX0Ch/ZexCdeu6d3Sw0r6IPpPA6hlD3LZ1G9uVL1Cn6k+IG2bMS7cUQ3jnJ
o1xV0C8vfhkPp9ZT4nM/FYj7qd1Cj0o2zWpc8MwGjTdVxRiIpiRyXPu3HHW4l9rELmEuxS+JU6Kj
rWj1UlS1tup2Gq6pq1w3UMRfmEbTfsPGCukio1fXAYTKl6rFFkGGr7ed+JUvQMHylZm4+q7HMvOa
m/0TEJrm3ci/j3ZlvxqSXR+SPEA6yVSb92oESCFbRnpFRActXb/941lm/Q5kS12NIS7iZuU+KYDP
0LCtO/CebIV+vR6xhoUv/E8TtMi/nV/aVMMCFZuMp7xzyjV+bTkKc1b2lEiGeajiZkBzu82eVBjT
37B+X4hOCRjbEwiMV5i88lk0mW5FfsHu8q2o9qhJ7BVniJaiWoa2fh3J0omaOGLTyWcZrTcVRvTR
G0ZwCZnha8cSrRho0aWLCpuZngm6h80KLB6ynkjLrgu3sw6ip61dZ60rncF1h9vJ6PLkQTAmeGnl
ol3C8QkOomoFsglMIWiPompiRIQPpOqeRHWUhu827/yLqA1tcuV5nV61EHyP23s7P+ikW5zU8jlw
oRH7LnZVXVpcAfqskZ1ob7lTP0dhLR8BK3Q3Va25VUJU5YvIPokBoh1dxE0ulclFNIlCR+UoMCEw
lI2K4WqGe2xiejcxPISOdk31W1VlG7uxCwwLyzUy5vnRHKzsGDSQ5Sax4PwoyRRVU9jIzMrDKnRa
RMfNoHrwFQsr8MF4QiEsfpeNwlmjm5nvRBWODpB6NXvJ9R5JSq0FSzANU9rBXaDpB6om7XFXlmuA
4kX8Doo62ULHtzYquY9309COqS0Zj7qfWOc8MgBYTMPqQf49gJbc82pTzkzrFNyI2LKnYlRid0kE
rwK/+0/bPERsGVL9u2hVZftv+6s1AJjGDB/KfqwuvVQAl85spO9Adem8iX6nsvus9535Ulk9+kCp
mp0SXzNRNi5iEHHd+NoW9k0M7bX4VAaa81ZWqbyyy9A4x7mDAUtZopaCLuwzdKSfEuJX6zBb2sCG
TnLOTWX34fdGASBmaHb14OiNd5BMK9oGsS8/oqpSLsThrfFNzp3qZ0PeCBiRHqLDOGg7YrY5qru5
cXNMNMe53S2ELZV0ESVlhjIuGlWnnGfqycz9Veuq4aFEnPxvx32M6M7nVngkgJ+R8V/JoyeHK9Hv
g3s8iaOFlk2jWUAnLCx9f6+KbtVRon7DrR3cR3qKejP0yNjKZgd3ez6EYelHE3j5wfINaR0rmYot
VWftDPC+e7xuqpOi6dbGjJLhOuDjsmpruXrmbpSB/tjWB3PnG9o80p/KebK7iClpnxmb26NZZ/pP
OImIReo857n6uGmTyIKk4o3rsijKS6jW5U7Xiu4Q2LWBu6+bY0vQWOhjAVblwQczU82RxXJb9z30
+uco0KXfEkjL+wclqYJUXGb8GuLuuy9J1ptiVglqx8r46JtogzNF8R6gUNvbZBIVlyU3PrZxaGwJ
B8QPNlQgMM6VQfyMB5npjv47D+APyIfSL9XDBxl0EjNsJuGRZ+u/E5SR1aZ98rDmqOpvbQNmGZ3i
6smpWRM2baE8gNtogOfgsATvyloRXHPdnapqeFD11iRpIMe4xSlNchRbllWSAkQC4dxEyLrgX/NN
sTrnKY2dN2UIpbPeOg7nAPne0o/Lg6g2GspzqRU2ezVsEaZSmJftmxyoW1bZzrMHIX1RdL58bovc
fQ7K8V01PPUiauOEALdU40EMdRTrGCiGexU1v/W2dZzH3/RMdZ/dkVxiZlSPuWZZz+62dxPrPeRV
ua17ud5aded9ZOq27ErzIweRhWVOUe46r8vesLlbtkZgf2MdecLkIbuUroR4vgd5o2l9ZXFvmzqC
jIwzzroTk6XfInY0cBMhvKYF2m9hd2ggpuZbXvM8D6i0UlsVZmNsOiwFL81UcGEMqwpv5JWoig4S
ttmlGnHbwrL6CNiJT/aaAnQDhqMLYnfZRZsKEyneoy1p59Qqxm9EAd6aPBg+hmACetTwOdCBQnIv
Vt/CsRs++jIwlv3UHkzt/z3eRnJpHu/aLscBnrasPBvBt3+OP7f/r+P/93jxuWrRwdx29LWeGuGy
Y8F+y7uhvKmWrm7NqQ25jPImOlIWv/c2MQShyOqWT21f9uXNiZyV5GxDlXeiKIyJbekUlbzhykj+
tsnYRzupvpmHic4+dJxFWcI38PIHKakNCJNwvnql7Ly1xb2+atGxWSW9kj2Iotf5v7L2RV0oVbFW
/Ug+eQVEPB5SooJCu3yqp0JUTU2CdH+vJ8WqZbmG1uM/vaJ9roo9RBvadsc0ANA2N92PNNdjHnpj
bz/knK7vLfYfKJI57xF8Ji6qPN07LlxStbe+DWbrfNcQoCNa6HQPhm1jOBqht5LFckD2FTYxxON9
lUsbTXXGVxQZum3DUYXg6Qu0rL34DD8BztcWtXHGCdu5uI1Coms6NuYVDypn7RnciIHrgKZt1Kru
D2rpo9k9Ge4IR527uY7hZ5BzWXyJDlG0aHWvbUBWMNFba6/Heo64Tu3eEiuSbghENyt152AjFo0j
mi4a2jGIkFv6gikIvJiwL7dSkbRbFn/I4mt/Cr3+QGKkew1CnOCjpm4fgqpVdnJYJ3u3j/WL76l4
Ykj5+BL78R9Ah8kfdvaxgz9Iuo46Fta/N/xktlrfeJciq6pbNhWazPTQz5BLnAZo6kRFqoBsGHV+
UWJ48Ugmy+vOyZqLGC+GYfC0xjRywAANcZpo8mQHMo+XbBvdPMQ68FWr4iuiQxhEGBijaY3cb/BB
Ky+G10TbAmrNOUogVWi9Pp4sG2Qx7HjzaCVdsM+QMj46emDsCXtkB2cYu0NS9P1ekoP8mGgZxj5u
G5yiykXiqbPsU5QPeL2WBEmCJnI3YV3LODDI5cZ2sh6iK6LLCEC1V/IT+ToOrebmovaEbjDYQZ44
oIGKtn0cG6x+MHfunwIDeeRGX7SNT1DKy+Tnihz00u9l7aW3bbS80T19xXumXRTB0J9dfKiQoE7j
VTH4AUpY6MfxboLw4cbjj6iy1y5+ZG9kryt0bYKJaz8Gj2BJ/wSmPP6QIu0HgV/o5YZHoNyz1U1S
83J2O33bTkewQ/w7wIHlWDz0LKjMAZFOICY/MnCJaqN/d8AasARMuiPaqP21xEh9UuMfEV0rz44x
NEghcwewMsp3SaUgJIN4X38JUWthUt7vUl0KnlzJsS6WAptWGMH7egvlznC7XRt3w5tusnZSFO/J
zrhTlCHNkA2Q+7cAAODay7t2J/ZSw2hfap1ySC2lWxFLzA4wgkKWqhMy2HAw5HDrxb1JHxBEFEPE
1qdGc+oRjV975uF9IvQJ+YD5OKKtKGx4aCTwlgmOgRcjr7FyrKXmpcHA8tC7coJ8BackQW+buGUH
02OqomjnrIc6w+dyqqr6AGlJN7K9qLpxqSxgJ4YLTB4gyZkWi4KpUFMfv6dcH/Jj70QFDhZsiWIe
I7ZEG07jjK5UIEpdChrr/7DfiGBUDkH9v44tqp8+2sJHYM9MaPGpbd5FfH4f5OMhid+qwfefeOa6
iyy0jL3qwq1oU+1Rdix3q3W+tBxT/mbLycKrWWQ7URM76ZrzWDeJczYMaYd00XhxmgpKYZ3Wr21v
FQuts7zvtSc9QShyfumKskltHgfogC89JVUDBiDK2yThH4IZD6iDhD+KoAx57VT122R3v4yMJj8T
5z7KiLifIQoU51Qp/A1ypuMi0uXiPHeIXiZYf8fpWPJktbWUmxcgMjg3T0cQu4iBc7U1e2thdSU5
y/98yJdDS30EX0h1X2IwqghmTh8yH0BU407ekfwKDyu7k6xT03sYEGEdiuOL1PpQSFTrqqPkeI3N
6emrZCAMdN++t8H0xVIptncWoYKzJWNcEspI/d+rUxtO3d05mArRBgRTWeOLRhZk6p07xDjRVpRy
stE7XAFEtTa1dB0gC7NqwoHwflH+CCAuOJlcviveAP2tzYcXK2fRXg6V+5iOabsCKtbe1CZEDdPq
kwdbQ1QlRMTtPBhtt8tA1aLgGIDZx7Zqb8QOmiDTU7yz5OCSxnKxSVjrXmW0dokYEL2OjVIisJ4l
z3w7f0nM236NTBRQjFHXP/AUfXOr2PyZG+5BJpDpoYQDrykqI6bSz1lem8j3EWQgodH86Qfn5KZp
9lOrwu+STpSapyUAelBDhtHihqUjtWAg6ZmMSffsll2FpjkLCNHbW35+9BOogKI3xcLz5LZjtRC9
YewneF6iKSd6h9qML6Wkf0TTkch4pA9xWTyKvlC3iTkhtMScPHjIa1m6hDgJse0ZY/AgtkQhJ977
qMrFfm4SW7ih+qsQH5/7XnOvbCXWNiQRtRBtVuUjN2lX8E4RB13O4+bPkbvkXOmZeXBHlbFjiCsV
TKTHPnJyUkQuyRMlVo6O3ShHGR4VnPVA2cYjUjGiQxS9jWrQUprGlJI0FJt5H8WVfuZjjrLdfw7z
aYhhhXDIxMHno7XYdCxba8hX9+OKbjcO+YhPI0dTkpbYYekrzXQggk2Hl7oSiiAM1k87io77R4ov
6Ceyu3F0/eXepolvMH/44ERcgq7VyPvKr1f/+pvm0X+Pq/xKPHQb7t9hOgti69OXnb7c/TuJnvuH
NnnyECLsClV8a9S2fMymYWKAq5eEecSm6BHFIE6/2NTtBumG7odDRugsNd2G2QZ2an11rqKgWJYY
WHgBVDOvSr8bWTWgoQemsZX3pu+OW8tpfgPLHVYxwopy8LNVI6wjdRM/Cgd9MKdr9n5c/yoT19kw
ZzraSJgGhRqsFHOYpGydn6aERXbYLKSSBzlCszpy+LZDjLHC3couoxfWmTtIeM961TqLltsOXY/h
qXQLwMXNs+L1HAyaH4rY0aWVq5MVwr8sQD0R0FnHRLcyXf3uZ91JIus5ZFgiDkgw5FPCL5NIOkTw
fXfwiFmmOtExkJRbWUfSVQ5Z8ub4GV0L96gzF8Febmrq+haaVByd720KJi6LMeuS/byXRyRvlZRI
LuGbKl1FBxy07/UI46qoW6ic42NVPFax3l07JkK1VaKFnrIk70YgI4iXhXwR71nKMVnBIQfbg6Kx
UHao+0UP1VR3wBsa8aVVehzApmKI3VvZweNPsqPldQaof4qMaPESjlm/UTO0xkRbigLDdsRljYDp
P23NyEQCSVN1W+Cil9mG+5BMBXIUTm4V19pErimu0cXpmcNcx6kIYi3f2YM1LESVJ4h2DVGjgDBU
3Zvm9srUXwOj1g6iyZYKFV2yfsQutMrWok0UmuqqpInQbBRDPnWgmKcN1f2DRbOhZuR3hyzdiw8W
ba7fLUyn1lb1UJKxnr6k6AwiOT0aJgKEU5NBWP1iWdKq8/zwluXrDELwtVaU4EbO/E8fFO6+U7Qz
QuTxqces6ioKe0TrH1krYzO3xUObYuKGMn8kS6EEpdHV8LxuDpERGVeC/cZ93yYw12Pm4n7k1xUu
WjaLNjfGY2g0cnt7r+OQVGzKLNaX4Hzp93NDPU6T57CyH0aH2UE7FuSKika/Ok4kPRjB0ZsqWhD+
LXqjfG+IWh4GPZ6WhfB9cP8DmDGP6yNUjuKRR684kCVnJt4VwRXDu+aSZ8PqfkWNeeCBNa4XqCJX
D1mZeDedINlNDbPH3PX6oxgmCqZk6gJboHwnqmKsgsr6yihAjou9RBuMihhKQnRmDdcvHdlzrnGq
OVd0uceDpjUfnluiEjK1q1bS4iQVLtzQhvkvhqGAuSdz75/FCGZ+VzlQtGMwcv1lQ1DvJM8xr5BF
rSsOYsVa8W28DPrRuooOpUbcU85Jzoiq6EAwRb8UMRNGnDcklGP9mlSypi3bgOdv1BqneaxP7BQz
s8raxmoRbuwBxARylv4thw2xwp4lWmsWymhLqy7cjeZoKIej33JD6jm46XUFN1SLiB/0xENtLcZU
aPIyEQVzlxG3LNw81bFntpF72OFJmIW4k1Kfi/Dw362pir7ea1rj5Ye3hgP+brJWcTGHPogt7JoT
8teHemIJNROEUWyJohNAyalgUQtwUjQiXdtsHZWMdx8i+JINT/4deDXhvGWm3eWbrI6EWWpWsRPx
YS6YI0N1EPVEsB5aPXnVJ+JRMzFpyukr4E0E88gU/COjQNgNNUiCAujuHkShFnU/YnBUTvob/9lU
Y+dnEKloYFQpso+iu21HGKJiM0R2Bsn/KCTNgXA+STtU9u5nzB6wIInQGQltkxSiOIv3bsRejlNU
Zov2CXYHMMygL+hradAkKHbN76HRf7moRcRZse2x/1oZyqOHr+Mha9o3i9N6DLAD29SK/uEPurPu
J1RtxGEy58gTJ1mL3zufbbEl/gFyWP5a9zhXEi5pR7lRV2Xk6bsao7aDqWX53mSREBVhuZDkZtvp
5nPMrzaMHoY+pA6Zf5hLQCmZk9sI0o+SsQpLSMwTKS2dENfW9GeJrQTRhnWBLAjv3VY5VChbeIVJ
okvLUeKL4v706cRAUea8mU6FhKKlLCUpcYn3E3ArfOOnnvjSWjNOWVf2h8o3u3uh6UF/cNXpzCXD
R6KoxQHKb3Fw0gLRcbGZ2k6rrMWmsF4VW6KILLcA7eSghjFh57PJjiXXCgg6TDr+9cLKHSvdBwlC
ABNHdPqZohA/eK42iYayjIJvpjtxmMYJoyhORyY4p2KzHgl4pYk1rOZ/Rlync1VsOUqHvRUEXh7e
GTqBFNoE+5sLo9H9baMbx2jC3ovrQBTBVO1IcWzGoDqJptw1MHfwbGYjwtagFY4GptTy/7ZZ9i1W
qhL3US2FAzaxxu6bVqN2+wiRL0jynNNJH6LQsTEQhaiGASrESiD9KZlSdkeMIevFWFktrihS2B8t
O1tp2HTVWT8svARrXR9/6pVsF6xiVNndEvv55cT9k5JPwrrMR/CNzTCcg0o/kDpfq0kLbzQ6J1nh
L9AoI1E65v7JBAtz9txmSb69WnRDckkUXhGpUxgrB5XVo1zUSx4ZOSl0Iot50eyRG5iWtqN8g32v
7sYOByHTxpPWeq3LOt3oJGFAsTctXiyVtwlqjCj1dCG1CfkRYIIrXrg8NMIHXVXM5aAM0tqVamxh
WnWD9j/ydOOzpsf7NM+J32FJFFT6e9EVeBYO8Qb5pWBtQPTL6ubke6W84OUIM9nPslUFIcNvTgi/
gicJSelKMqlXLySoApdqiShbsOmKySO61kDhEqIgOb0cc7XD39iuVjkSFZVNrLHt/1QWJ8ZuHaxS
2H9snZM3ROEywGDLTUMZXVMsSgOFcHUrI3yrhajjY5pZtH9CF0a2DJJq2Y+GvXXRupHyelerPicB
HbpANznTug9XvOp0cDHdi2NPoUuMIJmPVb8sXt3Ts0VR0I6xzH0abTVpgAgsgfdvOmnLjGJckn/8
YPLsr+0B/n4umRHaRMB07JG5pw43x0YeDfgmP9xLnWEX2bceCaQdGU/5BJgW9wwbBwY55Y/OYenC
mW88BINtz5bx2mp0NKdgPfnSn9rFW6bsz9MVpIZmfY798bdB5zKteFEWLLIly71kavOzSFBHUrlF
l0rXYtY0dOQbfQvHHDnUVwRET1lU4YBrwhODwb2KCSdoOqTwMZLjpVlPkiJoLS96tX51eV+sUHld
4MuMP2hCCsfms8zCCdCEGNslqJwBRS/j3BTSJvEq9zaguD4W9o88xlXPk73vQyttapuFYKe0q2kC
2JqafwQrtzEc/5eEDusi6/EmVvrxzSkIWBCAVKTfFhaJ6BppwV5TiOQ5oXxDccFeakO8cv32aVDs
DUa4wEd8oFiSLpNtZYUkRT+jQmk2Y9E3q8GP841kv/hSmi6MMHHXZZwSn2nTjWFK2Wn0OWBXExkM
FOXB68Maacph38jfWfn7S2ew2nVTPlYRVq0lfl3E89emk78rdYs8CwJJtobpcd2+gMjVEDsK/SUu
nsmC2aCyHNFfXTgYpi7qoU8WoeXvDF2SFy2SXWaovyAkVuiAJJH5ipkfFfIqDXFfsVEMlZVmp2ie
Qd/w6jntd9crSkSdsl/h+DaqEeJrsf8TcG6yqtRnLBSfW/CSZF1QS+2ODpKpU26j7ht7RaytHxqL
kBkgYNNV/xC+QcLEfA8745L1JO1j56SrDEuU7qzJzP55pofrFtfhOq9O7thgIJsOW+x5TdxlU383
/MA5m3j1U5Q2H0qDobxcD1c9ZObfjJNcb0YgEGt0En06T+gUkckGzDDChh7XxLLMGgTBwu8tJ2lR
5pgCS5q0z3smWb6uFMt6y7mXV7FFwB9LgaOWb8rEcG94G9ZrUjvhsi+sZ7NPVlra8CCQkKGN4zc8
7uOV4pDwrso6WFRV8gpeFJJjzRq6jwL8kkBvmiVGwpNPLMjofl1J8Qti/jek0+xF9dqaKNAVQQTv
vtvbgfork6JfSaD+rAoNs8ASZX6ZNRQR7m3aNcPGTkgWBApYdjsGR+QP3ptCFLRPEPvrhuxRDotL
MQWq0mFKxP7WKgvrhY4v7AOVrVp9ge5due4lc6I75w+tHy6CzCRaMgF1C6/fZwovhQSMkIl4H1ov
PDVNbxkq+zIJHiyAGIs8zi5JlP1JNGtfFOb3KmDh1etX346TlS7HO4AqxIPcGr+WzoVXb3eHGjcz
D6nqVQECfd1oIYo8XRutTAk3elWqh4VkpP3K1aSfNspGvtsCRA+0tY6plFpb5nboyyds3khDJ/qW
KMDWGIlk+ulz2ssbHVfvje2b4IfBrAQGl5mUvTlyFh7apefbk4bYt1bzURuPX4axjlfozzz55fgz
681XNRturblUE7PYmF5/HpHmjEyU5yr8JxXTPGfIWNtZhc5gppJR06t95LrAtM1tF0grO8Dr/n0I
8g/Hi5/MvDn1JphGuXvx63hXgcGJeq6JsK42SLIhTdOefIQDAbQhjFbGxirKWYFL5UoruT9RlTfi
XVFlHUHcAc049KERDcC7wjM+hrr/wJs6WVix9FzZCNnUgfpeJdHPDjk9rejf4Zf9BrYLLlbbjm2w
b/TkaYBGvozl7FveIF4eoMPURiCqOR+POiZi24w0AJg/jdhRNW5JQCKmVu29prnhaYSHoE18vKut
35VeIU3BGxaPbazeUx3JXwSUF5LeYXkpp8g2xSe1Tm8R0jwLZeyMte4429509u9JhUAfakP7rDdq
9PYjwPID8AgfH03c2I+YYmQXeMNA+Cxk01XuyNwlskNUuDZ+ykl9iuTureFLsfR7DQBhoPQZvzil
dOTJ9wi4LF80jcWp9y4KzvSZoW7rsNv1mbupdlWXbipOCw8JVv7kDvsFub2A+X+HFLCVXwKiVLsa
PzW5wlisd05RhtZno0XkU9JNF3D3drb7O46xUI7Ap6V9+Wo29Ul16mtjx0v8HG557X0YCetGKGRY
N3TxuwWnHn3SrF2SmsHlQcf6c+TaICOAbHzKtOH/0XVey60q2xp+IqoITboVipZkOacbyp62yaFJ
DTz9+dDce62qXXVuXBZCyJagGeMff2gMRUUzbjxLh2Dc7wR9xsGnW66KW6JHG+qARAer4nLpX50O
UHnOvXGFD88lT8d2JV0cAXUB4cgqoqfKyX/qbmxWRZertfR7EiMRHTaxfhh0/8G1KCKnGOfsMhqO
VkuVXffhR99x3c29uXUw83bb4WyB3uGckq2xuHO0nGmoDLEShTuF5e4rHoQQnSIgNAvssBksPmSX
j5HIk5kF3SjWven6CP49bzWkqlgXj22BR9SQafrWtPBsaJvkgQD4LsTbnhscleS9/62PfX8yMCKj
G7P3Xtg9aWLCdtPvP0SH0/ikJfBe+o+m9bfRgKVom5BR7Gf+OgciaBhw5BDj16WucfFQhEmRBjIC
Eeh1vQCxzvbFPHgHQiZf3QTzHu7g/VB/Gx218aS4PCv8ddLkJLSKhDmFh2LK6SKTB4PlZ406CVYT
+T1zIk9RUv0SMhqvhNEzVrKew9YjqKT8MnCu8+YGlYRBIliYeORzluc+kkeHYjHqytvBZ2hIvghW
V2cERC/U2i8eQ4vAjpasCHP8M9l0AJk3jLeez63GmdaZ1y8Jg9zNHQKk0hYfVfmamZKrQwVOM+sX
eyhGivE8WwmPGszJ4W1Eye8Ant0d7WpxyLJH/N5G9WxXamOY9khhRWhG4uLt4PR3mhrrQ6Jld1ZE
QU4mbWna5c4CmZJyVhS08bBDpG21TrEGEHp24ugLfyu8UzM4e7EhuQI4abRfQL/PpMoOoWONJAN3
TCtvixobMyzuxSqHbbuf7ahZtzhi+ioN0tk+N70PN7X/sbUbopZPCcGsJSA0ho9w77J6g5TxLh2E
2OqlfMdk4aYvZxyfq8Wi+UMKgqtH30CsX8XPtXCphOBAeYAEK6lH1J1Vgs0kFPTS20FasomGdFWQ
Ooh7nAlViP2Z9lhADmois90xt8KankzdOcmUKzDmE84EoRJMJX9sNxzWeYfjcLGJDWeXOOPHPN7A
nHnOYaSuyAWRm8LgcyJK/BYlBrSRmX7dQavUTQsEb79qOPMt3LYA95A3sz1qxtYh8Gjl29qjqMR2
wOB2WaSqFT6oSKEmCNS7xV2O9I+MhU2zjlgHvg+x9WU62rQNzQGzZCSkOBrSnuY59nZUhLbP2V9p
aAcoTIhNjNGvUON3SYxHUmb9Wk5XrpwRuN/GNYl1EwjRxl7Q1O8TTzdxlXPXGSmnK83nLHFt8xPA
5YcM5fo4ZEytTQb3E1FFmWk8YNhXrKHKIKC0jLWeVfbygk0CRrw2TQb7XrYTNr60xjjuXWPwqAPS
OsBqrsU9pXtLDYkddXfUEs62qhGrNq+f07xEjuTcYIy5nivqZ9X5pPoCUqycPN4pEsdx7ZxvHSjs
tfieDP9PXczpGiJbzWna37ulendb9Qcn0f08TYFjGh/VmNi4JSssehFfhGNj40+iyoA5iF6LxyFz
7/vWQ5aRFufB6xmgSJ1Btv+e2h2J9oX1FHYPvdCx6sZDlAQxEnd0N1yPcXnObXEShsOlG3XkOTHH
aHT3UtN1DFWp1nGi3xE48mwOpGL6fbmN4ukhDu0BLqB7z0CFAJc0xLN5fvP8B8/RIImYixdf0Y1B
16UU2BSY2NdF69Ss1hMutsScr4amZ94Q77S6PJf5M7Z5PsPOcM85GTR1bG3G1KATGwx2NZNyo5mO
FXg3bYRhJ6Af3AWywf0ezknpbpTU37Q8Z9TSm7twxHNvDAnDy7FBk24fREP3J5ZQ723rQH3RljkF
hnJXNlUl3Ze66NmBStrGdTgnpSrxA6MaHN6GPITc14IQbm4pLSPwvPR7cuO3mDnlNPVFoA14A6a+
OR3c6bUSSb4JzV0uGEiX6FDRoEYbhxyYSvRvWRktCDWdf5jyrflOE3BDYFbSGCCt5NVpuxQR6eRk
z+PI3dsm1XtbK0qOwekYE7aMh2NCon3Xx0P5uw7JyMji+raL4q1FkMjWn8ZjnZlfuYZgN05xfl/8
hmT3B0bSMwPxaqvBUVlJrviNr7n0hj6XklLtbTltfVyApwm4HT6XXIdZhDtbhSxQokTImWqlLdq/
PAQLSZLvKsxPuqthap7WJAuFNqOnpN3HGGysIC25q6Yyv5WF7VT+bDhuuYsq48M1tL07j+AnPmwe
q/6uKqxO8ev+xm/mk4pabaUZ385YDuPsm2UBabC4EMyXJibC9W7kbsqliOCw/IQSA/V7+CXf8jb0
iVhOWKMMgs6LwX3xjfE4NZiR4DNHlrzVXIZGfJZ8WVii3CeZb+60JXI5rqdTbuu4vidlv00S+jSd
2r+u1QvXKDQQSPXLcuhsmmja8Tqm4H2E8W18IFboOTNMbU0C1u4FIWm4UjKEPfTtj6/Ss17Btp/c
oqfahJhqzzDOiK5GOnHMM582lSUqtCh4uTYh2YL1ygZ6zbvumB/SgEtVwJkAsH2o+PBWpbLutTwD
MhTW28Dc0ojUsCb9Z/FT8aNTbIunaHb2Rk6BLiJC+VidqABw2qOH9Uy8W2VvQTTGSRjA6s6Po/v6
h4U3ZPKjUFaO8XCfCzo1p0FPkypiUYT+FjcENUxmRR6UesKANN/C4bpL3eHEWAGhn5bfijzq1jSB
J7U4t07Wo/EZld6n27cvrc6JmdkvZF88mk65FhE5hUQA4wJOkOx00zZcLci6YIjvW0t/6zv7S3MH
cGWYbq1Fdl2qA8ak3P/dObFQTAwH2d9mEh9wFgBocIt5s/EeLs2rp0WnGadCLLVPmenMAHftn1qO
W+lqLzmRxCs3tlSgKgpv3YbNEHK2UMX0ZeUjFRf6yhb5TRV2X6VAQhH3M6aU0J+a/tHNxdEqnDYw
tZ6aqoR+r2NQPaaathZLPm/vGxuk4ETRp9WfuIj3GFfcNEm81TP7O/YacKqGKSBJqkQpJjtzqm8z
h0DRRuaHeiAytdfrDazwz8xooYuaJHTbySbNGDynHfy3sMQ42N7wJxz7+OImJSRhdSo1A38nx4hX
iB5DZT2EHRKKMPydS+3JJEpodKr4Scs+8Ews7dkMtEiHjaXM2wnvsbXVGX/cvjuYfvJYKSbrKAC/
u3D5sOP8YzKG16xEV03aAu5XFf9zom6nTJ2rFHpeGH1SQnwSrBqv3GrY2vX00deLLk/nRq4VPozA
ucJ73IRtR22+IJXjjilevLYmoFk9MQmAN0ET4g/fJpEia8tTkROnVNkPhacEE3TtfY7USZdYSPvl
2WQJF66366rKCwqFyV3ZbRKVvCV5I4Jfadd/bCv/CusarqVZ3Re4NXZuweLiNKQt2R32eMe5VJuQ
/HhYTmi1jfqIzujR1AbI6Sh/UVnsJ4UtYUw2aJrqgHp9OXA2wjmfhbXWmaniwRWhBSlVoAfdPKYk
JSbZdo7cIwrKT0fIj3yeLwM+X4zVnDNXyKuT4dam9Wu/rOBgetHObNLAVT2EY420qHS+Rbx0g2vt
vJO2tbGxN+D+Y5BHmQeeydU1zPqwJ9MBF31o4KPXY7LOP1Vb/sPoAt644Ckri4qOs7g8W/lLL7I1
Aap3Tdy9xQMj8OUUnCcipiCW6NvI4URBP3E75+EORPwtdLtbkNtLiFE+XQI6tFwaG1KIjrkoHrvY
fC9GR9DoxZS16Kk8H5cn0XFjLJPHK1Ug0gFlAI/rPd3YI6Hab3WX/qH7fUIF2h2wzSdTeQ7X6F7e
7PrU1OE75QF8jJgSJQSoP2kMchqDsJV+srONV5h7WEbAeulkUTLIiHxI7VS5tXZLr/k6FmC7c+9u
ycsu15XtKHr60d8WM1Y0s8izfdmcy0pjQMABNl6m/aHvXU1oIUQSevtx1tBNFlhWEpIVjV50MySK
phHnBGb7WlCnNrHFk72b2sK40XImWBIlApMIl0bNi3XkGcZumnx5QB6XrJqJDKbRsIoHbWoxjXez
dnd9+HcbNvQp12Wbh2sXCQdG/LXJvaojbNwtKrIMlvSn8c0TCWbcBFg47jgF0p8OlYskHZHThwOO
bAj4p67Va3v+n+1sUKj2IgTpw8Se1uZlzpt2N1ChN4p72NAAQCbdI/nCn32XL8ou7j6zpg7CGPyd
G/66ZHYGU258wiPjXtNCd0t1EZFznL9rPYaqlUVp7yjjJyw9Lhoq7CIMv6xU9AEQkbfGNkD4FibO
esn/5LAsefImUUvJFmvH2IXDF7p/Yt/8M7TQtycW4bAPDzgxY5AOYtX55qufYfptb+tJO8vl7ZJl
AmM50KcUzve+94J/HraHJckScxkMU3qadeehqC91KoZVmqvHMmL6nHveoakFkKZ7yUzU5K733Yw2
Jv6RvJvs/D5dRge+VgAbjs1R6JEK2sbiivBJgUdVdkM+RrmWkRyZ4XdrimvFZW0dykEQqGPTve2t
KBaYTcDs0B0cCQy3xhM1s1wcGqNmk9r1pUmHt7FYghbHdNiFVvGrkrk9dzhtRMDbuk2nbEU+N9jJ
Yj5gWRs/1t+SyT370a/ZWsxkG/LQPBrOOvFKlsf0sVAvoZXgLuTRo8WRFa2QWK/GDi+HsRoDz0/p
nV1brZip7tJEN14zn9Ua71i6WyCWsSAfykiOogd9cQZxS4/95OjFa1t4+UZrRALRInrDYwQJu2fu
UDPpAUQPlsGFdOgSOwRyCEjVBwvsuRlMxOom37G5TFtnjWBIO8t2BJnyKvNoMQvb6p7zOaPkLxRQ
ZTgwXMFCBYk7E3fVjfRwGrlLXpl7QeY4Boqm4cnIMQTULSxfhqqGVgVgZdffWSrxfinVPp/AmY3c
9g+mOHRF16+miMFUOwM+uW722QPycbeptFUJ6aHNq/gQpcNSQJvvNhKXFWhlhN3J2NzpRcFgxbS/
qmX0FH5IEJbAyDRq1+7UgllCk21uIqSBPcXIfehwVpYVYGevozsZbgf0dQEclXrjlzYu6RNjD2dJ
rOkliF8y94p5GScMzgjZrolxqaC8W41N1t9LMtPXLfFGiyH/EVz+HNkyyHtwmxFHDUMBa1JL1Yd0
kDh+cEeIpQgD2Sf6uVP6tqCmXE0uyulkJrFc6Be/FtZO6L3c4hB5mGXqrpys3MQmgS1zxM0hikR7
VODtmQfBPc3GF6eEZKp3z0zN+P7LGeoPiGyYtOlNXgGr07fiU5s6RK8MW7wYcJGQZXLqXOansgG0
r61RQxSLH2TuF5u5s7gZq/YNi55NaS/1Z4U0bh4OdsZKmifVS+nM1t41K9jMoppuRLvMhBroNMRv
wOFzs4a6NidPHO3GRsScFpoSCLBbgEAuNNosx34p8qYIXKMMAyxXSricqF7rNCCyrcQAarkkL/nI
W2QTl7CVN3YghFjyFOTJFulr5/DZhkbn7NMkg8DEZY/M56Vx+I+lzVuiJwKJiRyWNUYyjje82r4N
sTgrTlh9jseouteBUDijylXIt7KJsxa777ah3eO9jXraEjQyMHWmynKZ9Wwcr66CNBr2gsadeOGC
iNVelDuGxRYeMVt/OFcx4S1oZT91R3QPhRluhnR6tRSqy8EdntsQrSc0oGZXEkTDEt1dxmRmJ+1X
kBIErBN91ZbTr12vv4mYoQIc+ibGKNEEbO7U3/g38xFN6d2g9xrh0x4KmMEjdqNEmCBr+LQmCJ1J
2EhPwmbJmWyH2K1xIaH6r89i6lhuxtI8YFRSzZQVNuecqI3vMbI/dfN3GOdvrGcIt8Ao3JZ3c+vo
OOOE4NDhJ+ZbvFqYzlbPUVAwMsS9pkVkAu6hqeFWMWN2SPFJ42HTxtq73whv0xsNgWtJVp2Z/Lmb
fPZIxxPMdBh7BbpBpUOfg7iXipW+doexjwjwxMjW3LYPqRVON06oM9ug9REllBw3qsathhc8POTH
Tsv1bePd4XFBYahPL8No7OdWBxUem+duYCLiqC4wo7INRuUbFIr5zF8fneO2e88dRmTWrzkkdx7d
Pk0wd8VhGKEa0Q70IwPo2Neo2fcNuvFLRB6JVhFmTbjTWrXad1MN71ZErlcenrMebqXov5UHoF+n
QPCwK586QAHy3nx8f0sH8MN6HkLawxT3hg0CnU9tUa/F7nQcXaILijS910SNe749ccrNdbWqoKKs
jYGez1088du6/NEt9dUNOhWLo/YGa89uMd1WVf4Fd4P0StxPmffSGZtu88B/lHJWxSnwi53vYixw
IRuuMy3dFzqBzk1o3cnWT2+qlnPbkuuID3k11T70QIbghvTtTdwpdVt7Gwv27NobBWkb/ec0VRfu
sClVsLUSNfK5pirhgdTbKV0Eux19B6FtEOTn+jtFZEWrkD6auh8GsQR6jSs74TeAkzyq+kvpoMzV
/oC1qw8t2jN91bF2ErdDy5htHss/rrt4swhao6aFWDfwrRj6vIv8ub0kyw8b9K2ASXtz3eTkkigj
kIc6c/hv2yWCJhz3BfRHOLkmaynB6p7m4+LfDNO6lqzDYW08pX2Sch7ory32EmvDNN0gsvae49hr
MfuvURILVG5g2lVbqE0T0sgUCh1EumrGSh7k2D4Nbj3vzNRKNkOT345QxpgdM52zmlzuuHgINvb6
DB/hkVktkzhKONZYVPrYVIAOb6ym7W+H2nvISz7Qcs5XRW00t53f1WR4bz1u+l6NJ0vHeAPXsUsT
ToD8wIxdPH6p3sBF3GUsn/bGi+XALKzbj1ri5IKii1Ko2PiNeymYiK3rWbQBResmRDo4MGLFM2cJ
2lA/aTOtQ2foiC+8yZp+3GL8DXMxvPXn6Bw59Cq0ZdvMrONAaRl4jKFuDPIHKHLGH5ZczKNc786w
mnvZZ8AwTvSST8w/BfelCAfpRpt+R/KD09AybhPbGtZdWURbLScZQRrer2vD0Sy6l7EbwpXABjlw
Jz1w24n12Zq/xejtG4uY7PTXdThB5yL/I0e0tbrbUftphBiVU3RUVv3cZJApOk4us31Cx3H0Gxg+
URhvwqTBxaM3V64v/iyKEwpx3Ela37SC0HRPJszrnPnLZoicgw/l5wah4rOxxIxHtca0veIDcMV3
myO2REdUAb5ux9DD1CbNn3yHObXpklGEF8iNU02XwWJ6YIvwPb6DgcKqEoRq3vQm1P2hOU99lu+g
ZRymIbwQF4L0BSwiM0aoOi7HjKbptSjtn2Yez0L0F6pUbIvjYxayB2enBiGo3Wai5+xeqjPmKBcn
jQXlbFuAnFh7aXcHYyQHvRgftWk2zj1cIBMe8LZK9kVDidv51o+ZWf2qdNpXrepmcK6MmwGfm4ky
U0J6arz42DFLA3P7NEXXnQzCYtPYm7Za1/nrdq4CX8ScLcl9jjNDELHWV80OW6UDnElu5Zluou+v
P3KHOLFwtEic1n4iu//MRPbVNfHM2W/ulOR7EQnhheStb525/YgsQMg0XeT0KRM0i4wns/KiQGBR
BsLAxNbmYx6aYQvxiRX2Ju3SZ77/B/erqRt/HYEXANMC+re+vtIUbZUd/Yzt+NCa7k+dd6/e1D4y
hQgDM9XwyXcJzvJxlJIh7YAwFvYOc1SN1GBHQMkm8sBb9cUsafl1ps5uaB0xSvsyQuUFsoQntkyz
yg55Pp1aviZ25zCMDuYPN5M17VyuoDKqdgULd+hob1af/GJuVoI8y3FX6dDakL/HzU/ptq/kTIFG
l9VFiq0RcudkTcdd2d8XYsD9uPwyMw9u+rjpvQRKnS5qchnQndZL/Iw2QbALjW/X/GGg6W3i2T+P
UNLWpYE1AtTrROpwev34ZrRnY5Um8bmuNFIrreLkoFbLSlnsusnWN9DmbKoLFfSlszPUGOE2Vksi
WOSDyYFxWOPyz8RNQ1Maoegk3TFGeO3LjhV+N9XpT1zJxXSqO1ilxv9NKqdwQHEob2nClgy0Sb0Y
c+wfQTaCsSV73LMTYzO65VNcN3dWTxAENtX8GclaFXBdPdBy9N722clohSTj8iCZdIKrrOyEp949
9G9M/8aaidXIEGMk3Anm1E52Wr1R9aWbdeNYFsNWlVq0lhlFWd3uq9KgbgUTTsqEb28sN148n5OC
BSiMZbnR6+4m8ghuj3RiF2AcGb7WbvxcQ648vOVjs2mGlhKgi+40g6JfldV3xEBPpoRR+pGWrLXJ
/HQ6eRF6ty/8fNp0BvVu3mUOeJCFWCjHkSVUd11kfdXiGFmsmuQEuozDfn04DpWwkbkP/g8ZKZ+A
X0J6L0xQdiMxcGhajhZNaRxRRoyReUGwcomVfklUD9vDONRRXmwN4AGncO5G01+oPJSjtSRIcYLr
WjfmazsmTzAsKUfxobK7AaFG6dyWs/UYWumDYE3Zem6/y5p559fGTcidHLFo0FcMyIim3KQpaCSJ
nWnSrEw5WmtolDzyIoqdGl5MW4Cao+VOqng3DcbW7TqqEsBGn8yCVa3lJzE232E6fGcts4p0Xhny
IZd9z0WD5C+s3szY+U5G+6cfKvz6zbWl5/UO83vmZRPGCpKu3Ym/gGQZ2NdlA3imXaxqfopt9yV1
x71uWgcZU6pqnXnCfge5h4Cj03NDtFuvX51+DaFtpF5zw8AaYvDF1pbcYXX11ZTYBmZfwhLksGUH
QN17xwWJy7vqdQ79dTPNYhd3xrNPDquU/nvcL4z4JD5pCiIFRDtSIIrxZBfknlYmAHfhPeu4uPVh
dcHwaIB5NTzKASymixDDVq5zRjhGoF1YPxQIGVb+PJ3K3l8ns02KErswMTlZ+KQwZvW2ttc8WHbx
2bRklWm6i9c+hDR9ePIF8LLlIyuwvUfVGRRs9pollwk0HgnQcMVzRkAnchPsxWyr+Sz1fq3BUpWk
ho6JeXEMl8xQfANTMPe+DvfLLY+5wOtcZvZKxCXadKQ+obTvpdXe2s3oBcwaabsJrVtp0rrLe6fd
lHB6lAfzceyOZs80OGKc0mh/cHIg6hFsdaUaHCThpZouX61iXp7nBn2pewCCZ21MjJr72rzrjf6l
0IHAcEVaFOk7DWF36zsUJRSKCrXKMgbETyrBdkKPJsABqt+w/ZCese0bcepdFz+UmmTIjDUbQwu3
AtDsu7OqRXc2qqQ/A0DMjPWUtoc+olatVo+HohX1Qyq07IG2evn9uqFq0T/iU8Rt0wnxggzjyAga
W293/3maHbVx2BBrKC/XTdABmEPY4v3fg6QqSlnHvXFjz239AA4jH6CLPdY65h3XTRbxrrfS1/d/
d1j2ygkw3fLXxut/DwSQjkpfmdrhuh9k6/F+lMTXL0e9/kBbso8RVDK25i+7bmudtgtg2NnYuPx3
W554gYGpz+W6B95dE2yXFEDbztRFjMN/ftDb3XuiVDf/s11QG2Cloxho/Xd/Qzq4WIgTc1Lz9t/N
OdFqtxEMo+tBr9vzaiJ6Krbv6EW2tSnDu5RMzycZQpyqatXdXB86fpUtGXDzJhnT/slvovxoSrDE
MlI9d47OuycDIciR33RB6Y5npbP4Xl86NX4bRJD1DteHae6nO4QNYv33wFGoTmQVApotb9vkuM5l
xt9dr2/l+fUrUxdxvr6TSohsnEMvApBgd9XLYk87rQXXhwnK07PyzedCavwdun6xpNE+Xo9j8Eqg
jEaergeyS0h9svTD7fXZLrWDCU4vqpq8ur/+sHPZbLOGSwurrDgOeqfC60IVbXB9GkZzdc8bJvuG
DGZW8WWfIpljWFcMtf49TtZOI/1AuQOkMLddZyUXIPZ4W6kxv2MEvzAH6voeizp3XUXJ8JBhqblu
cVV4nBrpBCHqmydqryaIlJO/dKBvXHe2eo1n/Ozc3HbfytEuV7nWVx+iqX8IlUUu2ZSv3pAWf8a6
RDaYWt/lDJE996rfbqSiKJipMOGogkGvWThm/S4cqWhWzQm0CkpugQuNcFLoB0QTU+4M7D1Xu5hZ
yA+DiKPVzfI7b9x7F4b/V6LSd6+Mm0+dnoDqrfXfTWa3qyzNp21SR0Sj+Ia8J0weX83cZQlaApev
26KsRlI5axQ/g5T31yeMyHBZJMJ6c314faJJAIfSKNcodzjU3/3qaNw4UMzW14fdcoDKNb3NMHo4
6v3zHmQ9V9CnmaPZSlZxMDeuvtUsAxfiZZ/r8X1mgrtR2sPfP/X6RNmG/a5smWldd7kef9R0eP5D
zLy/kvDZUKTv5yEjLpIR6IW0oGLfSzslErSOz1xm2qbTxvQRE4MkaAy7+yhy7da0axUxI76fvTD+
lYX9CcHbf1WO6RGB3CGbVW4OquLLo1ZW1tE1lbeleR24/guTubg1vKlweLMrrFxie4N6gC9ozub7
0q2d99ExqyCK1PzgG0m19Z0Cu52iHW5g93s7UpvDC7Gm7dqSmf4CozDFMCm+k3r2UM6meWvVBUYL
lqMYTTAL7LNY3nLiMCiKquw2o3XaWXgtnLNM5Lte4pKSlwy4ikxN58y2up1VwiooBcP/XhjF2egn
c4ezTXQ2fNPZcaG4pyxDCFCx4HKV3ZSQTnY10v69ZafxPdUIJZ3hOn+i/AZfCee7ow9ftV00PVx3
TexZA5X5767j0P7PrhYy5wedjO/d0Nmsvn32CHsqPZF9tlMh3qa4LQNnXLcBeO4GWat4o4gLXdeN
ztQvVPeF2ZKsnIbzxkxmdX/9QbysG1jYSWyvD41lP2NAiRtZtb2rWdoI7k7BsnH1iQ5mIse/r4tT
QGXPDJsbhuDfM2l+GFWB9MP1v+tqH9sbdEp0g96+IkUFjqVCDIwu4d7CVXgNaWfcXLepygvvqe7h
6OO4yUyI/a7bXGWt1YQ90/WRisPiFouy/fXR9UDo0/x9SnoedGaOcf1hCzskuJlr6N9t8DkbRrmO
eej/2Y/5x9rE2u5y3VT7XomlW7OvGiLUxzzv1rqpYFcAoHRbLRV8d8RBxhvUiOgxtTkDyzLbi8tt
ASLAshFsMgv+Pm5lgwEfOO7fPa8PMc4Halp+/HuI6xOVHXUXh5E6ntMeNjCqvRjhpO+vwH2p5fwR
nJj/z8bIdvS9ZgDxX1943fH64/oEOlTGwcuL57mGPp75ziFaGlAZN9btAP5ziQoJrQXXwA9Qw5Yh
j13dmTVGFfaMHqfqGThabvlTmpV/n0QIb3wJnn7dXrj+I3Yf+qO/lLtSIovR4p79y+pY1bhC2RNp
0+FUys11ex/TEam+fmWK42JONBKvmjK6LGwiZ41YacfW5WxaXX/tJpJLy3HAytzWjtdNTZrx7PXx
31+vW/99fvARruWF9vs/268P/2ebbXrGoZDZRnlgqOReTcfYnP7zQ9fb+6Tnf50FfPEidu03I0V8
oNdZ/cHQ7tsWtfOpueVLZxjdQTiW2HlGGm/8wsL1Aw/4F1EZjM9QeJSmx3oaGfgyNXnySuIlocYs
mLAytE1rTUcPl61wSq01rHDWv3K8naQsfqYaU8++Nd8iu9VhkFYeHbvSbtTr3jQGbEV1RvcrXVnR
PixKWusOaZdnFp+1b7yTT649YJhdHUsTm8HEnSEkjP1WFnX+OugM0SYtN7YaEq4PJww4QLHpX4cm
qm8M2eRbHYHYoeqj4sWbpgNgZPlpKKtC9RSGxyIe0odQRL/Xt5tNj29QjtXFrYrhNoyYMozLC5a/
AwYlM60UbmDpRGKHneRXiiXp+frDKsf+LEUPvdb2sDjQ6NIlBMmzZSZiXF33Qcu5/ApNGw2cOP7n
4T+HuO5e1PVrUeTV/t9D5xa0YKEN3aaXSAPGcT7g2+LfXh+VGQI0d8D2/vowbWCxQE89KK+9dRkI
docWBAR2mJ4EldSa12lgrpqWQr67M3PrZMzbzyovXqF5qD9ENJ976tGfdnCQZJURCfbVvKo8ZAIr
jUZ+gaP9CH1LMcKQ8SKxyO0LdOIdOuXFXK5yJQ5zplGvEqKld9eH/z6R5VpBDjI8ywG4+5K8aAMx
4haG1CfPiaW/bWsovmp02kNs9TfXR9cf113sZb/rQ7moi4SKwMs69z4Zde1Qeui6ClTqdOkDJgom
4qt1sjx93afRQj3IczDRxrbZh9vqH1p67ebvS0wjDxozsi9/d+Z7ujVIlrAb271HMMRB/nmPv69X
YdFwZvEeLZSC41h3aht08LAfoqwoH8Kl5Uj0Bq7OP9u8tu/WGRAY1B0s4VCumHeN7nknaabNCS3L
Kz2x/aQjq8JvzLmrWxdL2RQ+ucuJeLo+aeNqv4YHUu/1Gp5gN1j1rnThu+adFT0nYeVu6gFzBPP/
SDvT3ra1bE3/lYN8btblPFzcU0BLogZbsi2PSb4Qduxwnvbm/Ov7IZ1znKQK1Q10gAjiKIkm97DW
ep83GdBRIe/EPKdD6jbk9v2UUWXjlaHytiW/FrwVHUNSQzTWfc65fApk0+NgGdGmSjIERFQK3BHN
9AfOdWNYhnU3iYDAqaMzw0Rkx9wcqLthNslq2eoYZDrHxgmOpOcBjMZxdlVJW1w5VKyRQhfxS+3k
F6JIrEdhVA6aihAcyJTHT5VCAGHewfn1SHKpkqC6G71QL/J+pE2Lta5Gqd+QWyLi7tTZfZ+hUALg
GZ+TIIAbpTUlKZLM2fWjrV8m9BGUw+QtGe2kPNK+NbsxV50rk+vjO2lqnMsM+7tYVZz7YUYWweNd
1bXp7mQbTOMqnz0YWmfUTqQ6MwKXULfmVQUV/KdqfnnfrxFmibeF8uOIZUszjjgk92aABSHidnLc
PhWJ7a1ttNFdZcOsiAG9+cvi8sIOpmO3t4zsZxUQ4KGPHZZ17KCZhAOJgPSHwGtNnGm78NIuMnHq
oz730zxrHvU4+bb8qTXje2z10WvCvUowfcToYj7GBVV0ac7HZA4xBZGY8nEy5vRBH7yZxfsxhZdp
K93NfxxT29SlpFlxiaTKu9Sa0bsk5Ul+q9dJSNRJEW5T+gaBGzabimXT728ZBBsbpY232VDnLSYF
Jjo+XHVXkl8P5Rkf9TEEwrCyVJfXYl7x8dJkMQbAVL3eTwhp/XbAcV3Gg3EsCz31YytRnhDJX/fc
ha9W3N2Ysjee0C0UpMXlv+wa5O31MnQ1o+Gm8uIfu/52VnNS8Vgv65Qw4rMuCuNBDUR1H3Y/LcTd
s9bZ+vsWzftpy+/HVF7V76QIKEKZ6g5ncakO9LEo/kmIqqa/vE01gADx/FJ5CYRJ91qF23Up0nm+
trwtYNAqeKr+unZZhgwvLiaDkLU3KheFFV4iGTF3GaniC7LyysWyHuE7wdNlpZYPLlzkeW+Sfl6x
WvZqba219ssOclm7vF1eatciV+a0yaqCnPFj/2XLqIVfW09ElyPt/E3Io7HPBgJzWl4XN0GhFTfL
O0ahjw3J1IuP9UMQanvXIHG/HPrrvlSb/ti3gd27gnHQgh12w9PyYgH65D7KTd+pc9glTYv2e3n7
sY8cSXf8vs+y2VYtYC0dxjIxZYbhvQL8/bIoGpX49PxWV6j4Wt4tLzKk76I8KVp9rOt0d6xPH8up
PaXbJIdjthyMxBFS02/nIVxJkkZKm+bKJUf20zkYODnrYhxU6msqtFrg+jovvgFkUNyEalTc1Nno
oBEPjI036vnPG/ZNB8DvY21lGM6GTKuxWQ5cXkArFzdyL+Y9lxWypz7MZsixQ6eR4zTzNJFuPGGG
UK+WRaRM5U4akJaWRd1EMqqg1Twui7Edb+gg9fvK0/WbNDfvl9V9DLu1MfGQS8ZifJIaqV6mEM5h
2apY6jVOmtMZo2zzThbT+6m9zGwv+6St4ClxEBmP0YcrxHx0/lpaBk2wtBTjqsdX6UkPcCb5129r
zt+WYVi0JZM0PH182+WUKd82lwCaa1T6u4WEntNdbJsypC56hqW/09FnnvrHYi0jlGgeJTTL1mXD
NGS07MtyphZfMi0r9svSmNeXNJVIfDLN9xLGusgC4/gGttuwkcSz/UE6I6VMUb4OABVclQyFsE4K
LNIPAnzWsvf7gY4RUTtdu7OvR3xjKTK+od4sZGrRn1P8L44A5C9bZXCfVJ2PH70B1ZHn3dRd+iDn
1YWHzkakpNObNnWfhsZI1gTi4+OytbETPDHG9DHUqJ5uTCx2hl5xnwSisW0hkmG7HKXrPeHINkmu
PCXzHqfkuHykq3TqEdIrGcD5o4IkIZErCmW3LI7p+GXCdxaGlazuZRj4y0d6DbkxbcL5uu0y/dFE
NZbG7qnJDDIeqoq4GCOrE07ZzqmvLXIviWYH1IWad+OYmeCG/t48KNQwfBwyTdNIIwpi36JrNSxU
J1F3F0Ztd4fREqHDjOLQIGQR5A0GMv34/LGH1gYPfWJkp2V/XE/kzugQWi6LYj7hnMWdz7Uc04vc
WsMU8XaeYe2adhTXQ4HengEApfZC4WlVgWS2hh2+Ruc26spXPJxy6gTD2WvARG07NS5C/z55sGz5
4hlK8ZoGOuUvdv3Z0K3abyATHolG2qdq0mo8kDzna6LUm2XX2iXPp/eqeztleMONakxPYon+dqq8
brV8no1IMevs+jmoKFVU6oHBmJJalxJRpV/GtvtE4cBp2bVJ9C+dq6JB1G2NL0VEZ/kNZdDXa4d5
1F+/IWUO9f4bypwx1fIbBKqhh7ioXyjf7bZBnZrbTE2nPcUB+UYH7PGwLHYiLTZ6pOoPZiN/bJ28
0PhpUU31ek/SKN+idiZPYijJo4pP+kYdVXFFMXx/qLVU7sEmwxFV4mzjwM37PI7dEyXQ5ndXXspM
md6ammYCCHmCoJyjJy8QV5J4ZtkCXOiN4rnP62gHLysHf5f11ZHIHJZR87vfFlsgz9gMm82aeQB7
13U/oo7ABjpocvsq0ww/GJT4SNrIXWfEXf1lfe3q1AIhdC6OhlX6ZdNjGRG2HGF4McYv3uC+n6A/
GI6Jq5Y22+s5jno0TWpB56U6CaniKcX4vrETkeYL0UEkmDcsuyxbvU4vL0kgQNFPSFBBAttmIrRO
JvHNkz2/LItR1tuXE+aSy9KyftlDy8kfkfRxIFMXCdL3+di+xOMosvJthOvNegGwo3R9qAD938Uh
BZNSo85iAaE7k3ywPTe9I50eva+vMmfdarr8Cm0DtXn3Cm2cPozyl3NYmcE+BB20c6OsuEt7khyN
onavRq+uAUC3zyrUpg0YR+0KdCoOaG0Wb4dakY9C1R5CkfYgdTDKGgvvyUrwUEk0Jz22Vd3jAWKM
UPvH8IY5BmLsIjwjK++Pht7YZ2t+MXXqFq3yPCaxPRPF2hMlmJfo/6i1FGYqDvrEsOJj/1bKeKs2
TNmWdcthXUQV/hi3+W5ZXDaosXgDW29dfOzmUEnlyDK/Rrxpn7M6kNdup6w/doAsw9AsGb99nEYa
Tr1rJkR9y0HLhraNh02aRQGSC060rNOaYsDsOs4Py2JXBva2iCuqIVS8cbzQenKZ0l32HkUAy6Ic
x8iHVKPul0UnLR8a0l03iKmCOxTqW9m01lM1hgjYvFttSMwTqQsQ/KH6nTIsdZeIiinNsm55ieNC
HtFcIVtmX3UqjW0wierQdMUXaoGRnnuBvtFUN7ntx8K6MfWXltgCwhnsKg5gzJC8zhtLUaa3qhmr
G5XskL+se98QVF+MUdculyVQitaNV7wsuy9rYktTDwxafz5PkpUqVRGN4gun6xCSNvJLiIbq/RxM
LijXrqcviF/ctfDITCek/rW5AYrhvd59LAXB+9LSVg1QLj62db8s/X3c0sj9vedyHDmn/k7vyVXP
DeDfe75/3rxtBu78m+O8IaT6MewPYT+mJ5SN6clKg9s2H7s9OJb09LF+efe+rh5ImPVUNrD7x+pC
0NKvlmU5dd+ykMJ8/BlOQW6Vp+Xd8iLrEaaKnrUYiP21IdDUePhp2XTifamG+UXS40P5fpqPM3RS
GX0tmdl98/mXl+VcDAq61ac//uuf//Nt+O/wrbwpszEsiz9QK96U8LTkn59s7dMf1fvqw+ufnxyq
Gz3bM13dUFVEpJZms/3b821chOyt/a9CbaIgGSrvm5rolv11CAb0CvPUq9uIulEfLOq6H0YEaLxf
JmvExbzhWrdTlOKUXnwJ5iFzNA+j83lAjczs3iP0d5EuY+1C7zo6GMprl12WFzev3XUhqPetV0rc
ewxUMAnItmGSmldisoz3l3zSrkya1gtyw1xraEnmFVX51U7Rwnb1sd+ygZwbBpplDDK5igmKWsW+
Ltz+ZBX5cFreGX+/m/eAnFIwjKPuNGJqcgp07dDEbXmuYkppA3P8ackr1IMVeeP2P195y/v9yjum
Ydum61mG6+iG6/565WNrpI4vjJ1XgY3rydbz8qpv1ewKd4v5PeptSX5jXlP71ogzGWUbA+iQ+eXH
6kR4YANrGZwUkpub3FQtgDeDPHuxI0AosG4IbItyUrWLUPX9tVy14ludiRb3meixplz/OiYb/qjq
j1natA8GoqnblFruZa3bNslJC5AYLouZRlJlMBTg+fMxFtoDP8ykQLzfWo/UWmTrySmyy2VrUaY/
nX+ofjq/YqiHvhUILQMN19MgaIB1yO5E9Pk/X2jP+JcLbWsq97ljuhqSL9P89UK3buEyYA2LNyIi
PbwYrt9yhcPc46JaoCwQ9kHLW67xx+a+BIsqi+Lifb9ItiiF4YheROYkjoR10MOm3HC5PbaYZs4r
O3euH17eBoE5v3X0H3tVlv3W1Yy76rDyDjCrDL9zm+m5aVajJB4+YRCzVXO9PbS56d5bgXazbM+Z
5RAx1yuUnIF9JcAbr2XnTs+BTO8HYsz3tAG/nTCj/OBW9QwKDddDBrd0soabznGiY9tXp2UJSOB4
82N9d4PPMwS+riqCVWdAfqTMxdgE5scuHNqYxfuhumKKzcT4ZF8mVHlEoENA2MfDrRrU9+OgaRi8
dcSS3Gb+LaHy2XH8sbXULyr0/z3FQvb7oj3GVwUa1jvDxSQoLq0cw1SO/ndnnQ8XBiyE5db4r1+a
P7k0h9/KahRxGDW/Lf5z91ZePedv8n/mo/7e69dj/rm5+9/3f3wvxR+nu+3973v+ciCn//Hxm+fm
+ZcFv2jiZjy3b2K8fZNt1vzVTs97/r9u/ONtOcv9WL39+ekZQBZxVNxX42/Npx+b5nZd81xT/ekx
mT/hx+b5x/756fQcF2//5oi3Z9n8+Umx7X94hm0RuqXRdw0oGp/+6N+WTY72D9VVeZLIResUQRv0
KAV8s+jPT6bzD9OiLXMdT9VdQ1d5EiVSnHmT8Q80L46lOqrmqabuOZ/++vU/eqn3v8u/77WWXumj
17JM13E8Q+VEnmtQpGD/9kg3TqIqzaBM+5aIASJ8JrVk/jYq1g3ftAvxtb1XDrBuUSgcqDn46UL9
my5T+7XLnD/c1WzLcjXP49dY2m8fXhKmrm3Vm/Y4767IAk3NZdYzudja1LVDKKsxtngDd/T/+bHW
b82YCURDkMLfi88tnjT5davs/BYuOJwIeWlVUI3+Lx8590C/XuVff+hvY4PU9kQAIXLaN8a6nc5U
6cXwbYMVnh5N8viff57pGP/yca6modF0dJ3WWiN19+sPZK5ZoYHCaQsBS3AR2c6OZuh6oIYYSbBb
n2KZRr5RzjoFD7HzaKQ4N+V9SitrQSnU05OTF5OfgLrccudiQzNiHNuDV6b4Jcddx6UG3ZAq/EJH
fQocCHklWo/tyPymTczXrvZWqFXJp/dOscd9w9gII29QwXCFIUP5UdIzT671TZ70J9PWAMpNMtlY
lBRv7NrddvzbSPUQNaV6ANBy24azsh11xDCMoc+QBb2ZnV8FFG1eBKXYFKZAg4k4TImHB8MlB6+M
zh1S7eDu1Mb6gHIy3veQSIkOq9QzgmbCxknb2+KZAivuPOM5GtFxlMX4YKk2JcFts0YfdyFtQp6a
IU8YQq91y7ooovbQ6803o/Su9GCiwLgw3qy8xU20/mro3UOP24CU8qRQZDXq1AQ7DVd2YkK4lnaA
YkCsIXMiMZFDuJ5wq8nslzaW1ZoKnQF8KOWcYF0fqKuhWrsSX9WQAH9ESU4RK1uYVtSJkVqimhyQ
qlHu6/QbXiZvxlwG2hv8JXQggrbOqXSKoyCn5GutmM6lVu6qnkpmAV/P57LtlXr8XCgoH9Ic+Otk
b4htajlplSLWhhVyId80y69ouaiOS32nHd/SaXiIbGNjhcgXxPAACS1aZ9jxdYU9EPue3gwjfwir
1yKXz1ixZJvRdQEVJWgSkcIBRc19p6++zooIxbG3euGaW8PuHqwqf1P7En8QAkLzeXJjeFBH63os
b+waVlCKPgHh6Rr3K3fjNiWCiug2tGiuKjFsgC+wS1n6JmWxEw6dGJcAM2sVchK5PaSrzEC/kkuu
mltRrmqr36XObzwMLgLYvDTfUHDoO3A5axPJFY6FNwjykZsk8XeoU5xEonqJFIByQD7XuTFRs56J
z4kx58xL+eqVpDmVyKHAP00v8pS9lcl4UzOM97KQe06f7DWCEzitlODXLl+kNqkHmIoJ5WvHyJM5
wykDRlPb1KNHNd/ZkcXZ08StOXGbZJp2hCoUrjvFy3zmVmRVlQgvD9UvdM0EVcv9U6f4BhO+QEyt
buIAXlyUUoQ4jhzQ1bvlD+25NDp18Ox67g3nCkHa08YHXIxeJ8YLn5RPbzYUcZzCSj+PDpC2+fYt
oNZRNlx+0xIbyoWbncMxSVZdiG1uY2LiJ4KMERK/DhM/KqKnVJJ6naAO2ulhvm+GsbhPc3AW2Ayu
jaz5So0psnel88sSlo3peETuPTGSbiBaMECQIQ7ylimz1C1S9x11wTy+lLI5yaFVpx5FLLroVNzE
xYDLfStPKEYflAKIcdJy+ZY7TwWbQ7sLtyqsvhIq5k6IEUskCWELEYRMBnhMSocKPWenYuvjAeid
SbQOKDg92XdWuWr1ivQz+kyGmDydKbRToahvROaZRSdX0KxgH8xsqvmFZDNRSMhErSkEhXP9Q+dw
jaUlvkIQERvHa89ihAOVeOPOLUK4UUqE49tj0AndpyqTouoGjDGKeIoLyYJpYTZtghYnEm4nGLww
nnUas7CJN04VP2TGo6h1dPJuhew6J5xUYpBj80BGlHuP5Ui9Z4VqjgCvj1vHdipo8pe/Z6quRwzH
12PenFpCYKs2o8A8D/hRXo2wlw9JQvOtkTRU3chfBLevEn3mptCDW7fiUlAN9mBO+pvIetpiD6CL
Yd9GKGdsvlgzsLLwKHE147Po0F+J4kHRU7EV8RivPCqf5+OHqdlaTvnk6f0DjOwH4eVyowTXqs3t
zESf4pBkeGDouw2d+K5Fy0Ojys3Ym2+USVHh3s9tjMi/ith6QPjRhRVTfWG8lcn4oM9yF9oy4PbG
uTezs6bmFI3W3z0s7hAeIvicn2OTv+g0cLng2W/NrmxXqpuPa6vOw3XgjDtTyTG0kadW5VLkpAzX
bXJkKtFDHuZGGRTaIJDbXFak+1aaVAQ2cDGO6X9wMhpOIlPoNb2QPJvQ32JHoe1M4vusucarpZ6a
xzHdD3hAcffz05CtgA9QxoP0xNf5kow1XYxudhRZ8jTlaTau025afqCmUNVQtyip5hveqpqvNXry
wnOqHbAQyWeCzKYfZUKwc9DS0iODz9UjUur8wb0AFJEq87NjSvIZ1dfICD+LlHlc7Jg725nS40g3
3jrS17w42HlDhFmWbpBHyV4mzSYRNrdqVoDQvkfKv9LEVK+yaa4u7Ak39/267PuUWlQx7qkgofC5
CrCkdOSZdFe3Lj0spFyBUCmygJMUPEKRgPjW52dR8FDoQ39jltFVCzSoLoiQ9LDlsrnni5rsBOD8
DHax9a0yuqOPvuRPGGAIgPtSqodrt3+oBgf/KUsniJyUxRpSyfcmLHZgJfVNlKvVRitUEN78hCaK
y01kVb5CTcNa4Ym9cOMiX9vN+EBOZZ3A0/RpZZVdVeVImmKIavEYbEd5Kfr7Kcx91UmvQeQilLXr
Cf2t+1nUjkHb4QHXtxDYAGjOZ4N0h5nVugllhhiLU9Gpvkpr8qvcvEkSHZurZjim/C8bhPFj0Owr
vdOfMEHbuFa+yzqGNUEy5yGb9hL5FHcpWLUi148wIaDIt5SgxzGR+t76YjvcypBz+ahB/9oj/5TA
F4oILm0ppvZAAsYv+9C7nsRwjqZIoY01n4cAHHyahdQs95KoOwLXlWvwoyKQrlszsykl9NL7bkJf
AvEpWKdZ9oKtB1lve6KvgOy/iuZsxhgJHd43EewyN1bDFJoXUucbdX1zoG7IwLEBr/gQfJ4dvJhj
lq4x4fiK1oexjjJyNYgrxmh4qbhYD3nvUu6s3yrQOIXXuNBpgBnLyloVyrBFP0UBWR8iZRNkQVTc
bPbMrI/6VF8bvV1cyok0okLj0w06tgZT4lfmerA6de+i3d7aWrWpihhBm2OA9ZYBmkIN/ZM2WfG+
c/tvk1NhfWEIuPPQCTrLXY9Nd8+sHEMsYGT0DiU3keoSmXOpwaFPJyOk+JN8pbXrL+1uOIbGpPnN
QBaTwsz7REMdGVvI9Ws6oPcvEdcRqBVrb47XujId0eN81WZ0Ra32iCgNou9aRKkw8HqJVt/T12Uc
bhNFfVKgJq/jptrDz1T3Ezk1AOAV0KIiWulJI3Ylk1CIdeb9aMS30NvzjQMfE+iVWWyIQ+PWgJHp
RisZ/lQELXbD4IIYMxgHGheCvjfBK/0QJ1HlW85hKJ2XwDUtvBRznaTwRpuGV/TUOrRzrTrFSXag
AWZQ0AQoxho40+jcVJD25W0xG1sotfwmeTT9snqNc26IqIu+QXKDgjfh5ZJkKrL6YNp4jHjJzzeB
P1Sb1BpeATIhNATZxEALpak+UVUzN7nwC1EfGXz55Y6ioYjB9PK8BERCbMTvAxZcgqIvWo9wPGp9
Za/0tihAWpCX5koY80xCo2p5zCBHBPFxUIKbzHoNM/7Y0i6hLBQFwe4p882WO00Ok4+gNfZHFw8q
I45f0qbLfJgvzECSfEWYWPE9C6YMk1tGNi6UuqBoEJFTbLF1QklPrxGQVHT1IYboRqlZSnkRWQgP
QN0OVPBznnfkBGCLuKK7yeORZoCYDoVxWAQU7jZBBcTUqvk+CDrifkhfmBVBwZhze1VtMhbO8Ws1
WqrRqpAeHecCbuNk0xhVwdTHgjCiP1o6kuEGSQfsdSwqNOrS4pRMUAQVMYYOg594elupkAqTLrhP
yzbaoZwgXAybdqXLutx2Ce1Ro8Nphb7v5l0CFMo4mnH6EhV9Qd92oCAvX7eZjr+BaQLetF5bJqxr
p848ah31Bnt2On3TwfMM4rs5QXCzGNpW8M5WNZC0RQsCDLo+2JYETAjUeK2m7VNmd7dO5ciVRvEd
XRDgGVdwF+hBcxYAszpH6/3ISa5Ian9H5Bb4VoXIuhyTB2SI0VbR+54ccXplFdlWz8DMxS6YRk3v
6kvJ0IJ8uQLAkclmmviMKW3AA1KjULBlsmFwS9tA3JkpIKqI5S50sPwRQ4d+yf3cpBqSPVO5iyvn
Vq+gWaZKLneZAfMFO8qtCU61C0H5ULnOIHas5C5I9h5O2CfDCu4CxBCWdSvTUmBEkkabortIEnSM
aokIEH4FSDIKD3Du2lhTUwDcmV6cCWkKheXb3utMP/TgSEYjLoBDtzPMJ8/tm+ch8+5sY2wOjKxg
yAw2TJUgsjcJJptr7rgjA+F81w08117vXQP6YEZOyCBqYdzaUhQgi11326j6vaWb14o7vJgiI5Wo
6fx9w6uk9/pDgf98kNn9Lq+GF9eyPBpFnjNNqqXfB+QGB1dGG64ut3tDph9C9cYxCbk2fc6MDrw6
GACcSEzZHAfyjT5Sy35vo3SYchCw+jh582yT29PDXmMIxbZ3LAX61nynZaa60Sx1Z9S6z2dv+4gZ
o9A8/DNoLXHuoJI7VowLnCAOk8JYP6rRvc3qStx+iEDsC1e11rZD7AGH8Nsi9ZUOhJGSOOumUCe0
hellScy3wetg5dnjTsdXxwEqvpmD1JiKbLHORklUGF8KxI9C69KLLs9eHGh7feKn8TehThcmo5pV
ZdXPpakwLxi0i1QzL2o1OLY68kl32CEvd4iR5GfqC95SisJNuuA1ArCK1Cql1FgjR1vihUhQiy8q
QCb0m9phLKtzGSvPVQgAlnE2FB/YTd0ItafT6NMY5lDG6N02USc311qJWM8Q4hWmOtT+CgwS1evF
zonr7ZQ69aacrYdxqGktZrJBg+ZJL9OXxAjlSi3Mfj2aJJv5mDuMeqd9Oo37AECOi4Gi3RraMXBc
wDYqAv5HhUKp3WRb0TbQ8isdit0+RqsaBU3m5wWARaVG4xBTMV21b7msbrs8unOK4LFIQiyosYtf
uVGBCUxGo+ool4ZqIeGKTHGIrfKpaix9kxV2uYX9pxOPwtIefwaPCmaRutNlNRnrLOQbcHWPgzDO
MjZPhi0oqIbzv0sqRKaZMRxMk2+T4UNpInoklj/tyzA54bEcbxL+bIxqjRs0z3zLcATVjE0Gqj1z
hxuSA/afqpCsflAL4icD1gjBkEzbVKJ6Cav8xpYmLTPRJH+smN6RifY2LQN7GG80gmA9fLvubhpj
EESHaMRb1X6EbNXMAvB1Llqxpg7DvjRc9RDfIB7r9lS1D6s8ab/b0Yx22DnQNGfbsGSty5AxkoOd
Bggf2PFZsmNy1K3VWgsusmBoVsiBsjwt9naJEono80M1xt52nt+lVi38sX7SiWAgQorWs/MJPoSo
1SjbWpsRv6CuqAXhcYzGLDpmCcOf0aRyU9VvM1hUDum/jTlOGG7m41VKnRYNSqszWMGJwUlROFvm
ptW0Yt1LCdQQsLIVYQpKmR1asgijMCqsT0ODPVwRR6j/CAnuRzLF21Erh70CFMszWCqzynhqEzxu
6x5enII20jQnlDApar5kgmOmVsqhs5JbJ1TyA7Dbs1EbxiXFYIjBaOpT1blQA6i8QyJ55hJGrE6g
gXQm8muE1BHVSmiR1B4AF0+gQKW47yX+607kbAxc6jBcGS8zraeQn6Qwj7N36vNJHNo+O3S6fp2B
Fb0cJpzOwrrfVTm964wmEF1EwKm+pMFhYj/31XZLiq9nmpZEzJo8jw7bmsEiYwDAI3Xgv/dT/VRO
+S5vTcaaES37MDGF10TbrXXbZSTnBDcegpG8l/hLqzxIlZ4dBVp+TFPG66HvKX5DJmHrVBcAqqVs
FyVhCU/gUPdLu5g8dPOX9zQixcjaN1IAbUMdCP5Yx3NMmIRaa+spKCfD1wdAh7Z4rXLlS5Zyn8l0
yC6mlF4BTJwPPW5LGkQcNMmwQivBKGODEqajuem9mEogJ0GoT9urgbHeysJ7dC2prCyTa1qkUvoW
mvPchd42mBek3i5tKz9HClFD6dFj9uB71k26SYi0cWXwWLAdHp8UiNsIJ6n0JJgjVbFn/uR2hMG5
Mef7q2mNuX7WBf2Pv7jfc+dkiiKZvn2zycxd5Jb+6IXEbzPgf9CDNqkImRp9sYXWH+EOZ5i5D0Ic
SnyzLpqe4GMxoQwZtex7YdvdOl2QzxbD8qBtGp9yUqjoMf5tRHxfrbYmKJjxzUBrnjJDuUZVsrWH
4VgUICRR1KU3ZqW8FPCdAV1udLV69oTarXqsHPZ0RdpF+NUGkk/53A7wKKR3CSUyKiNvZyUhiM+O
pIKDwCWGf009DYDdfF9K7jl+CqOstj/HRnFUTCYQ3qRZIC7T12KgfQekmeyKh3Ia/NypoGpZKsZE
aGTW9cCILQ3c1YAHwNoAXbmWTn7EhIDwnMX950IgtJzaWCU63Fun6NxNbGBxQXI48qcAjw5H5AW1
CESCPKws1DrsidJCDprPrDagntyx8Yeay6tjRNJTS+SN+TkenydIVzuiKCdboQwm0jxakwzjAA9v
pQLKn5y0FZgTalScOQgII2pV9vV1r7tA3HuA3XlfPvSNiXUMGV4k2/QSFPgytoaJJjT7ulcIQFPt
k0FsxAHnXnm1qMycJlz48myC4BHBRhjjbVMZCDEVc2t10bauKmxR6ufaOowUghEjZUoureAFvucW
m8orBlc4Jwh/8mBHgD9ARzXXMQ7GpZ3JFQ7EE6gZDb8Owti1pIyQ573nV7ileE4FsKsE6QN1N9Rj
SL8U3aunE1KOtezKTgHEpSED90SOfnk72EfDHhVC/APiYCrMN4VDn9eIYFvZ8gimHRJlq90rlUoL
L8NNN08yIgXOvhWdwyI6WAIDFoTMJWNp4ynA3Nqs62dXx1l3aJUzI9TnSk8At45PSegeyROcpUZj
hyiuih0cGXXxPFCUsu6rEsN6fhpgrWcCg+gZjPtJMe/7NMPMrT8p5BxXqQErNKwAjnDHP4MzvzOV
4ospWJEq4tKTLbI7S2Gs5aHYVoAlVBHcSjrLdLIUn0w2tnDa56ZGzVPF3hGCGEN5A+NtBehcI2Zl
tMHL+IiTyFeKp7ksVNSR1WSWmJoEPEtackhA6xrPCQsPdBSltAvkuC8EJYEZ8ys1gBFo1olkHtMD
wBqiU+cFvsa0NiM/tMlRna8t8xbXI+/OCJoFgs88EUebAJruIDEsEPD4Gos0i50Ie901mByLw8gj
ufaCoNupqnBXvQuupUqS/lx29d5xhq96EmyYaF9L4ks+bt5QSDF9ZSIJyMPaF0FOrIlK21SW02mU
ztNk2Z9Vu4uR1DJ0iiK8OcziCv5bRx8tDOxTmLmrYcugE/tAwD1EoGz0EMskL4PAqoFd4P5PtpES
v8DeGq6kRbMfK/BOc9AWicncD7yP3DSOU60Cr7zTOsOlHJ6I3oj5GBLDsTroOmQhO2i8c5/v1Pyt
77yXwjVuFITs8P1x3ehoLZrZxMW9V8TA5yEAXGXeSCo5RLLHwGgiMg0Fso+5641kJKY8T2wbY28F
gho+HqvMwILCyc8uZncYx9NADhHGzpTKr72WYYmjOfeQVG9F3RJARTa8GfFRnAcsdU2ISOu77NJS
zrJIBIXGzg0VsuWxJ+NwtvG3MdTHvNf+D2Hnsdu4um3dd7l9AsyhS1KJCpYsyalDODLnzKf/B+v+
uNinTqF2p+BKtiR+ca0554jWTU0qjjZGz3FXBZ4gLTldk0JqvxjuC3p1tljrd60a1G2qnikLRBtc
MvgzObssUYBVVZKcnCWPxEdWJ5LjdkWbouJpgnijSpvYnIVjUii3cBq/GqGiN0TRf89hr95jaXOE
MbNcgsWRtXGb78YZgEBTsOkGPAjZ11mp+MxMo7AoANa3WrtnQhTsFFULtsJzVbsTLoHdXJskvlG/
qpZz6q+9MBD4BrH8iAKA3WDUT4HGlk2w3UkRKAATViasUo0IYNN3IWmZrlAaN22hiYCuDnmI1jry
G3qjI21EkYf3a6FHsUAGLM7xVitBw4XRx6+hK5B5qZ5Egv0R7S4n0JCy3yD8pJLKQUixDmJmnkUJ
MHCW9KdoDvDINi3tQL+z9bJ/U0fjZPYiBYVlnnNf+VFqnrscf9QRwcRpVf50Qbgyfb6t1RCWGJcF
ypop3PwaDeAibtbyGovluFURqNCalC6qYjkRUUesYqCPRb6obAjBL1rL0UvavQg3tmNULPpDdrMw
Lhs3VuZ1J5m6E0majFnRercIn/IiX12VqTkR58oJIDaIixKlblmIYiBWKvWOtPcvnXpVKCx6RkH2
e5GuWH5ITE/xClAdDh3RXFmkZzE0iMaiWMmVXfiJ0ft7EtJdN88hvxkGc1DJZs4nvEiZ+4Y8k23T
ChgkK65P3L04OYpwa0fxh5wdjBwhkYq94Umt/jU3oeUpTSDaqAIIoDPa8fTrq67pJZeBKtHQH6O1
5SNSR88FRpKjQCSyRbRBP2zJTMLjz+nYKRUzJwervGttkuykZGuQRiAwZ+M2w4gfNgBVx6nwJhTT
TiA9y5EPcaROPakXmMkhZQrZEqWHUlTIuR/6ANcDeQFxwK2H/ZGAwfGsmaJBwQJIXCum36nKLjPq
NaHHHB+BAKYvVaxsatHaKCkRPAkBOTNht2s/OodUZtbBHH/lokGbFO4HQhvFVckW1noCVWRevlNm
bxO8PUrZKadG4wgCcJ47yxb0Fr+IBXCsmnvwFFH1nCc+1SguU2AusVjAJ4pfJl45cxK1t1ZztysD
8pww0MI9KA4FCBPq+spifC6jjVHonwMNeE1OmbNlRM6TGaxzcgZfjaI6D8uGNmsPSlmLbHhxYBMn
0a9og5GEFU0/Xdvv4xb1JrqIc889wtai5jXPqw2l/y+/jI5Ci708VURKb+FCUrDoa0TBzO0w8J+D
VhDejH5tKGAh4vlGskhnj0bzTSbY6MLxM1XqvWVrkDekUGpR454DMq1VV0Vxvm4N7U2OAFAD4gHt
QuTXArt5kMBWwdKmiZT1za4qk1NWVjJyftJTiRleFwoNLMnv34UhJ4GwoxRrEZFIXeueT2WxGyLZ
kTmxOkBVFAc3Xs0hUfR80nt4PP3JSKZ4qynEfHC6WargY39QSzVcdQMwJ9W/y1zPyp40NUDbN0mt
fZeNDwZUPqkY+dVdUecnuuOer4sBtbXY8qBgHCcJFRERJO8pAnmbgAlpMzAa3ZTBu4avMgN87+tN
JtD8VPPkoCTTj0xDxO36CQY3taWNmuQveUiz05JHikN0+dfhuO59fdjLlYXhCfe4rrWcjmR5A5KC
wTfP+Ij1IqVjS5RKLHQiapMoZtAs2gmC/UHUcW/Mh2spToWra2yhHGwsh5zNnYnd/dFQV2FX6Zuu
sM6DTKETIhCXcFPf5oKSrNu4xwA+SF45Z6ZDxXVFtj/FFO5DQaWZayk1HkqD+IN9bIWN9+uXgl3c
U6Q8lFcoDf7vS1lkgEmN2orUh1V9XeXN6X//K/1D/urXv63aelZefn2HSLzFPulpiBW4WQD3btWe
+H2eI/V4vm2ctRHcEP8uBqWG//94I+anfkiJTKDJBlSQmw1+sl62UKDM1sViBjhKCX9rDEtrK1nr
RACBN8bBgxXWwvujPhc1sb+Wf5oMBksuf+SgBJMLRgBpF7Wk45XTksE57BPYJmfeQ+SJJRrcWFsZ
ZtRhveqtB1Em7dQyYUMHcnTJI7rHaQfAtQYbprGOZaJqIGyDFgZyq75KbOizKVx9gsoSYKPEYe9y
Df9dXJavCTQsKgnDa5xJRB/7/VHUw56MNBVTMxctzjXKMajJIZlSnqESzfexJM6Pvj64iS5K9lk2
bvDxBm5WZlxeMq0/VgV8w6gciX/jridzZMrifB1Zyp60IuieUfKYYaVZC/giRhlhxoL8ntF9sTaP
PMGse24L/6An5XVKCDiU5Pas12C7Bn1Ac9LUe2pSJFbM/RI01GuegNOTK1Wi7hR0f44mAngLpYIF
oXUSo/ihtMghXUufrQIEX2SsB80vebxeHXRUSiu7kEjLz5aZriLPs5QxegRvdOoHw8A0nGD/DhrL
o4u/q0S6y4OMexFLAw17GFRZRstdhI6jT+zCFlKwISKXyDCUBhwBJ6igaU+KKBMFOVv1UkazNg1t
NaoPWndHpQO+ep7WYSSXOwqA0UMoWlsolS03Ug9w2feUm8kzggrIBZJHxNJISjnajyik21zhWnXI
yOS19ASe65bcraFopDZqLchM+CK7JqT1VSaAo3xdXnyDg5uUxO2EirEuQ/OxLAcqEyVd3GqiNR0v
MqQ+1OK9OmqkodS6N8mw7qJm+JFjMjiLDPgBvTtjLn5iBX33MH12YYWsKFIPmqHt6b25FIYoRkqk
OlNZekaWR/ANea4MYu2kQuPmBJ3WwOJn9aqfTSHqLuTSc+0OKFiCfSFVcc7dBqeNq0uDscsznQZ2
lq1SultejR6VqdIbRx+Q2EYzUopmXMi3dZuZ+5hy0S5sBMvre9/akQcYeoPG22D4Z7vA0pV9ARSb
O4glH3TiBjakzCrH2C/NdaL0ZDH6dNjj8NiQzH5CDyWvajkWz4aEqR1qV76FsWOgcKlNty2a4FGi
DulqktY/UoEFzyZowqMymC7h/pFjBqTetiqt9Vpoo1ulCqoj1JV466xqIgDOyO5IdmqnMgoOwCG8
MItG+U7yuVCpzDBHz/36aeAa42RxUkP5hPiiaVH5FIDldkaxI0SmoolUjsSgSaZJ1v9AX1isS0Cn
QxM/gbkHsgCZ+4laKKI5KQme/In+UrtEvY45IoI0tsw7CxMF+aY07sirCkfq1frsJ9YqmgqZCjfy
KILR2OuW3wIcl0+aX4irMXrpUl2HBURv3bcEWouVcA5jTdtFejOQ56L2p7YlnWjIS+VAXjHwEP68
rYZ2VVpEoMqpoR0bqd3XsbGVOt18ahPz3g7oIvP5Ix2HyO0WZHAJo2iVmcFrPLf46EloglLYwKAd
CabVc5yzBcmDq6bLqK33PAhhLCQXrdsn/Ury1khrpUytq9CR6I3WojQdZc4lFEYSZZW02TvZxAdR
lIpzrMfDZi5PA5E1m7RKjPPMKxZinZC82LPiKn3MNJZjOsAZtVeL9azP0UXx+v2kNvbJADVEaugI
qiVKCTXXFsEOuctFSBYUNB7CJHV0AUZPMH1P92TwTQ/RjuLmdffYBvG+rQsIPs1At0ZLznUUbfFB
xB7uHoABM4t839NPHpX04BfmAD3I8ytDX1HY52THcYpNoH3LxWLe0mRrVtlUf5HGTsEtOcnLqh2k
5RLD2pEtkmfcj0hkivzlXkuXZOFZaCzuLCJ53xB8x9agQ0F8lPXNHCDEQghWIhCQqfKEirVCRanb
RItxYE97SEaGOWPC1PVjzGGTS5O1NpWp20vqoNo5JWByfgCvZP2+qWuSo3yzWJdmJO9YEMYtw0/j
hT0I/VghYp3XQ49ndjTIzyM9DSmIMXNKS0Nt2+k6d/qRnPKJcwipf9wcYhqLanxvdKk6BxOpXgpF
MZbteUOaxORxFZKD6Gme+/kxoIxwMCq0Lbki+kfc5qGDsQHrkmh5SOIcAubAtYcpS0lQO0kHY20a
qQnwJuddGrbz2ZglAPbzEU5VQiacvp6GTj2kUc85zzBMT+3JI+ighC+G7w2Z/Mu9TH6gK4hQVVGe
hRhsWlrfQ4TMjKzpQS9plo8ajHZhZsUNG/jxDavWNg0AZI+EuhZdHR9Ev6EoEIPQGK3hAaEFzFlu
ISKoDfZ+AJg6zF1x8eiO9EcmERwlSVJLuqU67IlFUTay8YDzvMD3ScOmK+XME8IeNHoIrxl52c6c
+gHnVlEdOJmdgtnv1x3jjdZ64ihiWNy41kmojeB6jNbotaNK6FbdN5tS7Va0Y7s1N5PU0wyhXpEM
coQY+yqIFrJ3SsabqavO2FvYGmpJ3bKHvsgy16BQMZfiz7Y26pMlC6KjNmm8zisz3fgJ7D/LR1zV
6oEHn4XNs6wvjcINuOdA4GbdQA01DxV3Hkd6sb544GQzMRj7g2G0a0Il6/3Y6A+/Lo58knad6QJE
lHlrEEVNuQAFQa8R1hzoF0GvZTgpWrrqeD/rVDaOmoEcN817nWwE7tGVKKMMF4LTnMlYmGeuF4Iy
ZRh9VMo6vkWVEDGeM2Toxvs4fiJKKfWSOd/poqzvCRA4TLHWbtU4PmvFRJUkJQtSqVTycqKBu1Ab
pBKQkE4CfUJ/EKARhdDlz3790i9f+bOFLE2rJ4rVUILcTDeUba0320AzxD0yNhMuVx2vVb/Kdso4
ifto+YtfX8m4fN3c0paKeOu75tGs1+qlbzdQmaAioFTQvYgIZprXFxLFkLvfCKneRa50zl/Mt/7T
IuKI1N1nwskFCr8rjlXqE9cF9VIxENTVcDGno/9OIko7XJpqY6ElFOylrEIKuroOLVt6Dfp1uYm3
4jbdEMbzyR88FFed/4qMnmQoqbCzJ/kSNaf51YjxUTmI7LRzTo4z5eu7cYjW8xGKsrB9qmFVxBS5
7fkhI4nqRotQ/DB27FKKo1yTD91Yq4U7A6rZkKmZuPlXecMjZVVHoyTs0NUvwZOabZvqoy+PLAjE
HyvsI7QySdhuVlOKRdntgjUp8h3ZlVQTAfdRsHMtcxMBIybvLD746QYpjPxYfRSi3W2z9GgaN0H4
5K0jzlsrd+DUSHuoMQ1f1Q5hCRjV8B144UgoEvGKTumVmyq5ZVdO3Wq+m6SViFyRteOCh6Tb5U/x
k/CGlIBSEraHFYEb2kp5Uj9SeS+LtjI6c/jdHpW75cUM1S0QDtXYBjQT7X5fHdC3pZUdv/XvWW8r
l9A1z7y5yVE/x83wXJKF8xLeuifyFBQHqe0R+jq0yunKroaEaMONEze8bvcn1bBLB04Nvdr8LhYu
ahLhFgs2+DoShvvW9dvT/ECSX3wgpwbQDO4anC6p5oA4brz5OmyxvxRrmj0CPHWn2JMwyLOZPKB9
T9KDdoOHp+qXDvI5Ct+j6sHa6jtvpA9xFS/GDViKzMARdiLjunJfOg9vwExtGFbgIdubRwrHXCRv
8S4dlxEQcOOYtsEzDTsQRN/1sXoVLqMHF1rZZLt5pe7vCCdX4THjzTxHjYOghmryZ8OR9712qf2d
QNRQ7rc1t8Lm8ABTpn3DDvHMApwpu6JcSdFmUEnqdAjU00/WLkR83TjGbspsUdnFdxMSHTfZ0TMo
MjNV3e5WrfMT93C0BJMjiF74lC66apcn0tBiAQp9kO3YC67jHYrrSdtEO+Ne52ct2unwXgP3WbrI
Z3/H2RT6e/6MRzD5rvcZ8CS7oVhCbXUdAJlGCfoKV+Ol3vuUAZ+7teoKj+Czc3RsdrsNwzVqkvA0
vqdefTTO5eZ9DJ3moGxKyBZ25Zru+Jy8YQi5Ghc0LsUL5D5q0cFKTYjdWoWm0/7EPxg/EU80eHVX
yklUzu1WAs1sD28sZcoHfb5FUI8CfEP1m4AW5YSTXUSpuc2v1gesr+qtuAsOLZNyo97aPWHXFXiZ
j+ZNTEhzcawVPLed2DmoQC0HTNlLtTOvElnbn4SYuvWme8iui6MHKS6J2dvkmg5b4UatKG55pJSD
xJu6lj+bl/jdp021MjbaZQYq+1ymrnnlnjj/SGAN0m12EK/KxbqE8Y4ymL+DMiic+IS4rMdeQqjM
h6C67YbjRr6iTaR7oVc86C/D2njzD/U+2OTb8qdZh74Tf1RLp8m2sr1B94RvbpeqTfqWX2zp0+07
4zG9pNS61r1gp3fq9i+i4iQPADo0Dk04bbbgrBAjI60bfgLxCE4p7tgSbeMLHScUZ9M8DUhrFAdg
aX3Ds1Cx1zBoZORgNtQzpI8aZ09AVcqOT94un0ISJ/EaOc0nN9Zx1U426kSasaBrV81WOoeojzcx
mUH77hDVPGwGU04GC1vTon2wzYfyIkKABaDAlhXthWFjaA4CaOR1+qrx/LtaAohyxPoRQeQ4n4Ur
DJvpMb6j5xYoBQM9B8ixko7TFuOduqVnSuj3R/8ZnMxjGbu9K67ag3Adz9ZhfgCMkHBiOFqHQDv6
39At4oOw5paID0O5sSNKnN1etJtxNl6DK1vCq7FTvoTDwg22Yy71FAwI12+ccFs/1R5ioAilqCM+
WCvMDE74qv8Ee2TiIDcoeb7CGlUBojFU6ZFupRPZ29GGRq7lNQE6BQcBsEj8k7Uyr3Xm1j8i1Agv
fhN5pI/STnqouvf4kD37DG3O4OiVB7t1uLUhkylcflO0DylL2eRvK9ZDcdioxES6wS6b1vGP1T4R
9k7W0cCWqYLJcGj0CsBDYP+wHKKudbvXbNeUW1pKaCoMxvlOONKCRWU9uQpiGRog2/kS5huY5fkq
cNvBCVcG0uyLMtkkbD9ZR0nclHtMkJphV5vxoG8spon0ILwkq3bL0V0+R9/BMS5c80vsdzpr6pn8
PLQLQMGyDTphDkHqZ75t9/Q4M95idcfBPAFLyZ1xj8w3XBWn/NV64YwuHSrBNgyHNqDwTp0fOa7/
pZ2IyyexSrVreF1cU9oPS0Snh8D4WPssC65w0a9Bf9EB2e5Tt9mQkY4BaFMdA7v/yJ/l2/SS0Ub5
oPQTeuY+P5FB1ryGT+W0aj6ZchLogr3yITzy6a7hQ4SkwIA0eeCDmCsnatzoloRby7oQWAaSQqaN
Bt1F4Ckxp23lWYw83VyN8OYOkt1vpc2MSOOl3bYod027BJb0BQElIVXK0cW9L7rGsf9pxa1P7Uum
FrTJnxoEg05/BznLJ92vBi5jD+Y+Uug3rfLpMd0T5weWnLu/XR3CrfqhWpfuAWFiMU7OtG4+oVoK
jhWtu8dY2wrDurmDhcG/CCEGiWrGh7fHoDgRwEz7eUugfXfQQ/IhHflg/BSM7cjW4Hke6clrl47t
XrhOnDcihxDIy4BM/iNHc7kScHqchXWApAZlrYEyGdreiomZb8CybpcQq/mBEdacs3InkVAuOjSs
kD90e8KNTaxIuSc/8u8NQIm4DfrV9Dj2eyNZL9rKxGatoo9E2pqSr03N485OCgwnhbi46+qxbV3I
WFwkhe7Iga38rh9b69rGW1z+2luc7aQLCxTyJzm6UxTMH2FtPeR4Kr2hWgXX7jmpNqTSMWNo19iB
a+wg/a3LT9FwQjb9J+1hVPCpkPu5Qhmgb4PiVCUexTmOc6iQolPwbr7JRxaJ9Du+9G8GtbsttNC3
4lDtQq/bt6/qY5luJjrCaEqvShHaHbYp8APzNsxcIMvG1nprs42JoijbF4oz5Q+54WIBDKHjPQTz
Faj6Wxni3LC5+kUmR/PvgKgF3s0P3q5M/cZbNr3gXcSGBRAOlRzCwUXwDe5jbTzUsi16lElvOUnA
++ZKt9N/FqCrHuef4qBfi5fYdAjqugUcv7z8CQ+qQ74/TMyUjEzAYvie3Fh3KiYrT4nBdqngQqBA
cdI757g2fydstqA0ehyp6z3zOjGHYh5g+/ISdN2JbT7ScfPLZ62/COfsilNmBKfMNOPWgVT0A7Hn
/M3GVmGM2AccJWzT34vP6FauDbcOT1Dw79j+ydw2CKapK86OdtGO6OiJilr7nFE/GPiC16ce51YM
Py4F8/wtqtz6uzs0rsSUYXtCVYcg/ylnqfb8LecWN7sAm6ldbV146drcRUfzUOIFMzkFO8YxfODk
ELwxZ9J9X3glFhh104p2edVnYFrrxW+boGBf1dbNxxrDaNM8jfBeGzbjaqJOoW59HHxwtpgRslNe
af8GbxILFieq2MVYku8Tc5M++ZI7F1+vwls5vonFpU/d6oWqcyDs/DUnqGiDRAEhNcczYHKjWm3M
R2CffsCxvsW3z9lHtK0vHga7asIxngvNTraFY3Yb77CA+zfLcGuPdG6q7F8EeWs3DC10JyXVnc81
Lb919SxueYz+o4+kaGC/24cc/GSIO2tT3oZ3JmiBcnytetklAA+8hpNieukuPRTvPUCyfXoLTr9w
f5yVgHjF3xQCHtUP+jNcRDmwmitsMtYBxXJgJ4jFveicP/KypbP4Jl6UG8UMfizuKO4Ir3h9lmxp
5Oz7wuXhCvv0jdodF4X0u/H3CEiWLvst+GI1zgQPRVV7Mp8x7H7EP/U2pqW3K1fqp38wMWsSLI3P
QbRJuHnEy0hdrzwMHqgJzW1W4RdMJa7bYr8ld4R5VHvxij2K8dK9UCpgv+5eKH20lVNjbHFlN3hQ
H4XXbC1+ijA9Arthqp7B/GCSmvjI2/eY+tJn/cOuNVQu0V1F4w47oJpkjn36++Y5qPcxYt6dfBBc
w8uwuYVuRfibuRPX1asFdWtkhvJh/yChFzTb8vCBELoruf641jbWpb60d8ScEL/cAv8jwk/mKorQ
9XQI3zlVxz+sflLqkpiYfkwU+AL7uy9RWa45NqHPZpdvn7tLqBzSL+2F0fkYvfubbGv5UHJca2+c
JPyFX/QWEF1Y81NIAXNlKEjhbfVNOIjbCqP8CvIgSZtwu/a0TtzwyLAam1W8ayCocMWXrstis4jE
uMMZO+lcLpdYkw7DhnpecJru0stLBYundSn70LTFc87GCK0cLbszrtUTA4eHFF7kffiN/RWcYGFH
P/Gt/2QTEK5QFF7z25RtCvaJi78Zd8aVNYpJYXzRdTsoh8kjn9N4TYhuICvmyjcbX6H1dPNOJbdT
4ZTmhDtOxP43ynGu62hvYwAfdsbJSEU5aYdH7FXiI6t8AL/KphaJB+ZWnIp35OjWYalvCnR9Vv5j
cAXUXtj+c/rNGO5fOEJPHnpM8RI9sBwBSRKwnNm0u5rn5ll7bZ5ZHsNHcY+R4Fyth2furlBYDqCk
9rvkIq6Ml5rZViEoLUhjWxZL7ZWz9b1/G7Z0Y57LOwI1wZ3QkXo9R+n19MKFHXJZcyjRScI4WYu0
/Gj2PVkeo+kDkqFAWcZJEIXl7nAzX6Zxb7lEpX8O43PcrAVSNcVNoXK3tFH1b41TQumfaYPDh0sc
9GPJJluFCTSeQCyUP/5ak+FcrgFPkukuVttgwz8sNtp+OpUPrIJoDi1v4sXWm/pR88YNn4B4UFYN
DcE7HuPQTqgH5U+QCwrqQmyUNLdOy/EZL+FHzrEsXI0r8asyNwmQVm6eAgv5Ilywy61xLN+bF+wU
IDJH6SLcI80JyAVnKnXqxkAEPVip7wm0ZrxfXyUjKchaUi6UPzF2jZopjXgfQ9NbkPg8PCUZZgoN
EWRqvLLEPu6jX3+eIMLKkrZiqBAP30i9uYpr9nE8T74bxRimlDl9EVKlWcNP533rUKU9Ucv5MjAT
D8chHT8wAmSt89Bpsywut3MixhXERF5PWPZYnScmw7D8EiO7cTo6G3i8F0qx0RxUaeS4NBb//5fR
rI8d2f+bRA9TbxxyWpQqB8q0TivP+ra+i8bqD5bQAQJDzkURFn3CKisFbiq/ftHne2oIwYbmAkVM
BMbliugXjg+h+YzIst6GQCAW3SMWRArPKt5TlByUaKf5S9Tim5CcAyoWQxkQiJhIWJ/r06DKX3Ii
NnYec5nTzYvP+/WgdGhomTq3qLhz+QL3bwt3dxVM30rpH/3WlznCBh3msZdYlxumioj/mAfRqfIW
vXIG7HBmexwvRtMlmxmrBZUZGmd++aQ2z5OKenX5OjJHUGlR8yXE8c1Ky2s9No8tgAzWSNUpxvR9
0EtKqNPzVArKplWhiBOVL03GOZmCbSmAZuHiafX+I2TBK5j42TZkINX6xI2lVrZy6l98mjukXptP
5UKITwLUQP4434dZBkEMF7UqCEpE//dFwmpow+p2a3H8NGVN8Cw/xNEXbn2lPjTklO86XFasM2m6
gwzPojVuB3EKT7WA6QQzxrTxq27Ti0HkROrSxWyMo5la477POWRaPcVAuGu0gYjEsyz5c6JovDJl
cNAR4gw3kHz8o89zp/2oA8JHwWfWJV261lKOC53YeRjYTzEIuYMgmc7//DXsTSIC6D8DXUzES4a2
BL5ZEj/0t0AXGMVy3gtmvR1U8iEKi5iCnv1C9qNdk7U2MNZNTYBsqZDMVtbT/e8//r/zXZafbkmK
aOp0iNTf8l0goYytVhj1FuzTjz+qrtgElA5iqhjCIlDya51ql4hX+u8/V/rPADANTL2MmEoxLFOj
uaXKywv7R8ad2OjlKI9STacl80lTfBhqfRMZw3nS8cLPImr6rD5iw4OHh56TdjI320LZqdbg/ctL
Wd7jf0Tq/HopxL2pqmXxin57AlKiiRPy0Hrri8QixJVALIQAwBK4l/AACbqkP7kEwjB8QVT4/V0j
ZdGxOAn3wfQvw8H4w2uRJbSoiqlqsvX7a9EiX5KFIqJXXuUYqmI2+CVWIJ3K9xAvmi+Y6r88CeVP
A1DG4mFgMRF1Vf/tSSR07OayFOqtnlPuM4bsbigaOklOWt3cIt7k4zek9q0sfQJj8g30WLUaOdoj
B8BlknpKCnYaYJItYqW1E5mzvqrxn3wCwqcWx1VdP5loQMoJZWqb8XhLsjKRVlLWhVISVaT/t5e/
P9Q/PVNZUQwssuaSevXbuJ4CtWRXCpqtmbER6sTD2Ho1/Mvk+TVIfx85iszc0UTytwxD/s9BDAqk
nVoLBFFfazeyaS59ZuwHg+J3y4wpKcEaQ36B40Mcg8UXg7kbY+2I/2PEvg5LMmREkRx9Hg6+ah54
9pvSVL+tdsksAZxb1cd5IkCjJMsbJvtZ7EIC0WBy/P3Dkv8rPYsZoMi6JouWKVmSugyRf0xGS1NH
KZAVrgMWR9PAKEgr0NE40WqZMp7pXEfZNjOU3Ujak7iUlU2Ss9MlURuBY0LCiD5+BxBVzKS+N0vm
ghKQVjAPwRnQV/0vc+SPa4ei0rhbMsdk/dff/+PlKmAfCyPi5TKynE4i1QbDlUPEaYKUqb8ntNQX
T//bqO1jhdplgACOmoydmmL7b6/lT7NHYeEWVRT1CEN/GwLkx4uSYE71NtHonhhVAlmetJEppCZU
ydUm0JhPLQxDouZFZwizr78/uz9OX8XSZFUk501nIP727PCb/O8YHBEUubUEZiLpI0Si090kzdyW
lcJulpmHLwu8w5ISo/TyNTapKy1xMiM2OWzs47e/BKLMiP2dNpa+WyOh4Bocy7Qkuyfllm212Pun
Wx/6H+RE7LFRUjCNe29JWWqXGKq/v7E/boyKZeoGu7Gsmv+1LqFBZQCJ9bYp9lpHiV1XcAWiWluP
RM20MVriWbJ2KYXzmOSXv//0P+2LjLAl8UwkcE/5bU9QR1/t1Iw9YVpyegRKE8NMN7Uf4o0UGPcY
lMpUD+2/vOc/rVqqSGKSSr4PSXa/xcklY5f3UzoA8ht5lghu3nSzePv7O/u3n/HbO4u0VsYnyoBF
5Hec9Xqjmtm/LL5/HJNMBonHx6g0/mtMWjFZLXLLpKiktTLQAphYRayRAaYV+WX8FROkRiut6o74
ZS6YmmjGox9O00PqV/uo7o+9iD/UlCVwcuB+VYOKQTiFb0Ac122DArhXGMmdMN3Dkr15WgKjAuOx
jPyPJXDM9FFp/P2Dk5ap/J+rPYG8mqmYrD0Wkv3f9hRVKztFICxoC/6F5hXbuK2m2UpGBOXEGdPM
aNI77m5aDsTdBEJF16Tk6FuCnvj7S/nPmNrl8MQrMUyLw6omS8bvi06lG6I5lUpFnu6PENBsD2Xq
10Yr0cedLmPdwsUksCJU9n//uf99OkE1aSKsM3TSic1fn9A/Fl4rkNq5TtJqO8+ha8jMyYYP2ynK
Hj8aiy50un9ZX5cR/9tnzvszNQPjvKaov5+OrSaK5mkycYep8FtilNkcZV/KOn76+zv7489RZVHi
AbOaq8s7/8c707nDKVZtFOBZCFPz5Y0wYGao/H85a5rKn97PP37Ob4ctQUnhBROosyWSohUs4LM4
21aNbgsjsgCpUOkrPqZRsSuaeGTdLl/VeGdU8Y23T62h7/q1YC2aKyVbKeixJCUU1zEnIXsOM15x
Ppn8HckHAwq2SiXgpguoGanWiP2+FHNyjJG3jJqIopd0n84yEVX4wTXI8IHJPtf8WNlpVROs534N
ACE7DEAGbKk3CscKVATwRbsKi/kTn7mwG7hQ4pkEG6LRyy+7TwgLyAuSMOBCjF+MQJF3aLJcT2m1
BWOLXs18lQyUEsQ+lpibhtYtgKCZ0g0fo2cG4euQ6SLCVdJ1tFElTT/8EcnEcxOfDrahmdQwZ8lY
15r2Avsyns9cmquNT4W1WDKrex27TZwgHjDH8Cma51sQPfx9pEh/2Jg4UBraks6NMkz7/bSUprMA
gLqDXpcRCCCHw7VPcwiZ8tWsrQ+qEb0NbuSCnefZyuJzY4UqIU0DVv9DEWneBAwG8/qLJlUrKSzv
s5C+SWS3s1O3tV2k8v8j7byW28i2LfsrJ+o9z01vOm6diIb3NACN9JJBiVR6v9N+fY9EVXdJEILo
jn4oRlEAYdJss9acYy6H3qewU5ikdXnPZWOmnFy3nmJKXHau/F5W+Kut6AFbG10q3X/OGlqnEkBQ
zfkWt+3REM5hEPVRjSi5Nu5CD1MaIolzKAt/rmMjFDp/EMbBVOvqmd/i5QyJGdV3eEkeVNEcscx5
5XvYp2tNU957T1m6knWAB0OmeKm+1amyzDtajwGHnTCyiU4MGqWmOZG9iCvwLEzHz6nqbTSrrPro
m8r7+e8aku2y6mFMWKsaCBUqcj4RO5tOc1cGbcG6lN+qsFm5HWOaor9qarrGZ7GJg3Q/+CphS/qd
F8GG8Msnacj2uF1g7vj+k99GX0pyC3bCh8lDUvGjSCsCIqx3xzCp5tvlS4Yd8T5qHLxb6T3WuOyR
PSjXlIvh6sYVcmWiUGEmKxSfDFSZ1sVg4iZQS9WyRx0Nhizzyn4jIJdOTYc6ZFIaiyBx3gME7Egy
SuQsMqc9qjqaoK52C7T9O5XX1jTV0sFNOLA8nMstClWWpmnzJFuBA0GevonITR+NasncRi9HAFaz
QXgvT6W8fess8V3J5GNVoqzxfVufZ01ON9EmQ7YV3Y1JTPl916GxQ5NNU1VsqJiXY3vp9Q0ho2a6
8rAMUO/KbaSyNF4Ql3tbtyu/uMkAndBS41VlwdnypXZd17J7Y1Ib4ciXcwx825H2bhv8d7lXFH1k
t25fg5e1nyACJEv8f4k0P3NDMHVMurDrt2mMOFHL1uVI0xCj51wn/agMyM60ZfO7kWxj7ASU5bt7
eH/DPnMl5E8YS1QiZlUH5axbitlgSvdaE/NdAqFCnIOtpWfDwq3NCZaN+MbkeW2kYn+kgWQwqG2o
6sXeoIpEHkd4qiC01gehOrTeyzcYVJMmLk9FC6e8Jj6h0AZgMdnb53fB7ytofZxNFQsktOUYxsU6
M2py3E1KiB3Fpt2EX2nW9f2Jat0iMItdqyaPg4R46PM3vXJNsWoHd21ZLIw02bz4xnmVZbXX1PEq
i5B8oiXMo+ptMGugH+Gd4aKTTvHIdW9JSKJmZL5//vbnJeCvyxVd1vjaqgIy3TQuF2ZeEOepHhfx
ajCETm+x4eowVaR3ZL8M+l0Ymw8N5gDa2wY9aQm0RUt1omj0SSeTSFVrp3p82A6iO9IfSX7qbCom
2VvfP2r1HozfJsyw6FvlrbM1no3fPjibDhbthsHHH4e0n9Y/hUHd2qwTPjime1/DDTzY7yEmfBCU
N3YH1y4MjaIfAQAqKyHj4q18pMKuLZxoFZHVRVDxPPWsZWLUewudN5YxdpREkH9+Yn5fMHNeIKZr
QM7HweZy2aXngDUlO0IJxMs7+VvWKyeQDDM5V57Ohzxyk7muWjeux9+XlbrMllw7L9Z544ubwKgo
YgjXilZSXW/6uFnpenQXmPLu86+nXDumhky5i9gKluiXZVyWXV0Q8NorLzUezIY9fMaNRsGNqTL7
UkjaLtLVRSgbCxu2gF4xypYaTqu6XweIAoFUGXDgButFcm9dWVcGIY6BIrN+t1WZoKSLW7KT1C4l
NDpCK61th8A/kvTLGODuIPNv6+aL4oaIfEIYUcqtS80YZ9rLy3oc+iwDSBgzzcV7M4EIB8pRtHIM
4BI6Rj8qILAWZCtjXM/atYDpNsGgCa4BEkmqeczSNqrixLvzMcFPCOEbpsAH92fgra1gBLS5qTUF
73GXRBBrmAmICua2p2CmqOUMZxyikJwERbdKH2MdE3k3EmTO0DGR6xjocZPgE4tHR9vpzDKQCntu
tMCLzk8HiOfATgL6hImcUis4uLb9KipjUzYgGYZMHk3x3sK3NbKy0AiM/AXqeijfOuB+UtasAHE5
U1Up3gA8L/JxG3Djghtv0t8OrE0eusbk7RBN/+t4MYQwXH2dga5vpa9uiF7ON+Zmv0lK1GgFQBTX
qDckQ+sTTFPvuHPmWl7df/4hrt5cRA7QvnBU+P8XA0miFywevCxe4elEUsXXliPlZFvixqbtSr2R
K9ghiMdgUDep9f36ZXG7aWlepPGq1Wg6oU20yZsfMalV0WxYQp1gHqAH59wIzXjwa3VXus2utYdb
H+T3lcpYoVdoE9kUPzn6v34QkgaxEYNmXSkV3AvCuxDGlMuKhOikfzVGK2dVxd/KwjiMRvjE/vb/
fsA5CjoTum7L8mVFjtvAbCKf0ayP3PfxeJfoy5LSvTFYq79vkimCMTLSZ6B8r17etV0VpcqQMWKY
ES0GB87/JM5j1FkkVPcKlAfGrFATq6AhYaoVXOWQ5ycNGhO1hCIeYXhg57AaHJa8Y/su0J2XBGaO
6hI20CEPrBQETreH4WujDekMukLb4UpZxjZLG4RfE6HsrDdSKzZSnr9xKKepqu56+eaof/U4qRqs
O7AX9m+dm5iDZJlUv1Z9dycpNUjkKH+rKZuChLRR1sTBtzr+pgN+aSVwVS0rUrPYBCkCmM8vDGu8
Ay6HA04UTV5d0QgnuZjnnFoF8OQV0QqTMS4dQP824AcIlAXUygDtFyapTFT3PqsJlgQPjl0tZfuL
ZeunBG1N9tF5WFeCpFlVLJdCJkhQ0z5RDvxoHAVle2fsDcfd90I92R3FjJyLQdbyN11Ez44mjkme
vTmdvMsB1U8qlJN6+aUkWLrwJNS1rJcoVVOCdE6DUjxq0JrIQh7Bwx9BRrPdt8n+yVRzh8f4sdFA
wORWufVrDbyFvKDDP3MtC+Cp+ZIGbHO57GUUp50M1lLd+VwOk8gIYO18Pf8/yefz81HOCyoqfvaN
hNAbq2v96rm3qLAy/uHtu1zal241lhQSZrai3KTAluyo2bQ0OWfjDVG2Lfogv18ZCjFfXfjN5EiH
jnIKy/Qt9MrvtV+tB1k/SURCYRliwC7KgiDR6n7Qy5ZlqTONSv97+E1xQI7UPqIEs7/H4bXKYJFF
I2fKik2U0ZL53nBx2blRERaK7nEcizWLh2QI+OClctw6DU6CzHsUFf0sS7oxDVxbYCiyzjYSg7fz
e2hXbNVdGAAQWUlCmShd+uh17kYO54pXPJEu+SbnaHXc+MHJ+htnQb0yBY0xVuOimWYtO+1fB2RV
4a7WsW+vBld5B9f2Cuz/2VL8eeGkxzD/WivaSlv1H+ZoLDMQ7vivcmbtMld7sxtxTAuAenZO1y8f
K1XLqkNAobrpgnoPlipHHP0yXn9+r14bXalpKabMx5U5aBf3agNttSu9LFu1IYo2K10XNfUd8gHL
KF0PebSRW2uh+Ti0UGn2KR8OHcmkletjLFBHWD7WGf8utobvYae/Jrb8PsCCC+0nJenfokq+sae6
enoJ+3TGXgx7usvZV5ecMCjtKlthpzsUZlsiGnr2RL6V5eCBfMdpGnfzPvSWvW3czBW6srDmvcfK
s6oYY1rZxQk2rVZUesG1RXjKVOVqVjp9x11DrPLMkMIjzvqNP8jveSy/U6deQGxbpq17MNT6iDV/
EgkCfGvg05qc7j8/k9c2u3w4tjMaazB2bhdnMnFLHeA8Z3IQ2Su4sUU/GK+hwXDp+daE/elOTqkt
kbx3MD1no3fe841PcGVfxZkhtsw22WDZl8vA3NIDkaRUl4q+OY7npzWdlVcBMRevutMcZTl6zhJz
10X2IcBPhs4jC7XXsBreheU9SKn+mgLZl3Rcs5Zy4+68Mh0rGqoaR9OZk37rzjfwLdOBOjRK6Jp9
dfZhGMUprriAAq94sOv0VjP42sWiEbOlGoqKuuVyl8mV4WZqNaQrqgOL0kMND89kAnl1lpv+MfR7
/rG7cTuP5/hi5qVfLxvaGKKnq844Qv20cc+Htitll+IVjuWXAR1jhzfcEnsyKG8Vvq1rZ/vn97q4
3hwpjEJdHwtlDnysKnAxmCqQutjhKMFb0WUA2Gxkjbq29OXiMOTkfGfC3tq9w01rzrCsn0aib6Jb
C49+Xpn3aznTXwDVJ3TySScBtxQPy1ypAzA88rqS8hOWWB+EviYo1kKR2FrbvC5PZ/IxEs2E9iNs
vvxDT5VVr7EuNBqwK+GwrnxlXaTWPM2auz5491Rr7lQpSjprY+PBpuSidtlKZP1SLpxtXjYHJwH6
IvXLcqgOUlucIgA+tYTVFANo3OyTpl9rNS61ov4RhuLUVHxKLz10KQSTxB2ORkynRHWINMowaU8D
C4RN3A2T/Ju99iO2Z5nuwHxx5VeibL5ElbkqQZZJvdZPAWk73ayRCcnRINIsCvxoZ8Klw1dZ6Kgk
cePpGxNNkBV6xSLpUErLyVuONIvKYkUOltgOXh/DQk2ZR8yCJJ+MKxC8wFLXBhUokhdsuINxgtJq
WYZei3BTtLDpAEW1fUhARB091gmLRM3RAYPEcsxLjNR9ZImwEoyD31n+ErIQknEq2BNCGF7dAp11
6GjLlFggW8ofwOjh0eGqH+z0AdT5TMtZj1lyt65SpkIDalyEX7ghO8iJPhzsQVZQnWzX3hp2+dEE
2YNXpg9SJdBSuGiedCzt2ffKVl7UGN9iGmXPYbeGZTixTHC3NA5eLOBIbo7JG0gxAYi+wWtF7l4m
1KoGHKD5xkJI6/GS6MziwemtrW32mEj5kOM4ACR9ib51qUVwD11/1wb1a2Z53Syt++Xnw+XV+0ex
LIXBQUO2crFaMIuqEL3JgKRW7qw0GZH99r7PSbxAJaT35rwenC1f8cY4eG2RQv2D3StiCrRKF29r
+D0MFa/HRUb7R5GdQxol1PPTGyPR1enIYIWp0bGljehcvI+OOAh4vZOu2t5Z1W2NJwoSfIJbl2pK
hpwO6Kb/4JTqPiAWp1BurxSujfhMqpbJMaYKe7lxdPKkSPLWoKOAhyMuUJzW6N9bydzxzweEAmz6
7InrDY8M/nM/QPEKEnEnlwCSbYqPNYE8QpT3kUqklm1u3USlg2UAS3YJomkhZ04SJeUWrMj4jtP3
zBOPtU/6aMrl1zfAFEibaowSh0JKNd8jKMTDQJy09azPzJNWg4GLGC7rfuwRxtJULaGV+v3odJL7
Ny0dVulA4I5vTRXHOiS+jJD/Xa0ihDkNBnxyvSaWFjwW+UNpZ2jYdUwDMoml49nMIIPh/+qimR2a
z2ylosQE2tCDzwofSnhLkHtZiXx1pRbhwtix8xk3NDh6M8ULKNQ04d5mkUpWQQhOgSpUlVhipoaN
R5UBjKMCQjh2gyWRH6QQIFAXcf6BkQowqQybu2vA8iOMaD2dSAOhn/KuLRY9mn8rFx54BweHtgKH
gt6j1ZibSsZESRj7pO7w2Dbh8xDl0DeSUSSO5zNweYMRK/j5PXhtvjQ1tugOejcu1fEe/Wm+DOTK
SNKoSaEf0mNSnxIz3vatvIwU4mr+v97qcovW5PCGM5CPK9+CpJjCF06psYNJnLZCuvG1rq6STfZV
6FKQo7Gd+/V7yYWaZ4Ve8r2iVeWTpuelc7/LFuO6PVT6L4pHvBhOdnDDN77mtVUPVRpKUiy12Idd
LJHNEllBGjO8dLR9IaAnCZYXIQ6W72yVnPPL758f2OvvaFDJH4NNf6s2AKdG3QLHcFWGJQaw8gRV
5k1x+5csLj8EcwhUp/nnb3keOi7XWaM+llonamXrUvwzVDlUfxIUVmEX+1OdkMMGjSNmS4egUbmc
DMI8VrCZyIJr46Ntn4oIimPZs0Yo27HVl+ExFw8SE1WF2RWfaSJYkQbD0umRNhhSBnWC5BErMbYR
ojcKXS6muGFt5pY5Hcph6bm5mFo291uLK42sAWrb2waO7ox7ZRsE8KVo3lZTxT2WMcY4ARMucbRV
lqhPnVPcp1LaT1wqsQiaZ77woQk7UjRTyU+gNtviOh7d50UFNAkBICFh2ZTdZzqF4/8ltKFOGMDx
Pj+qV69arlmNVhCtaTSov161beeSleY7yaot8o+4f3agjUTusAZfd1D1uahnIX7H4VYh89oFBA+I
QiYFXf23nUHVSL2fq2ayglD9EQ6cPmeo3vpYvCWjBoNA8we4P6fPv+y12Z/OE4p3efxxXl3/NPLI
ThkhSIZ8GDGFZOBqpg46rXHqLzNjE9rKXZwVp3F98vn7Xhvxfnrfy/1zOOhxkxlygrG5W9ox11ho
V4dWVV7KrDl8/l6Owgm7vE0ogSISY1vKqHBRKhetTaAHoUwrLQ0fu65pZ6S6LzyqsWoZC2Jc8h8G
YW50n4ZlL/t42W2YGdQNFU6061bWxKhWmvceZ9CPTLO7Cz3tAVZll7gATrUYkZ+kvHsmXqxKB5bn
Gl9CNJJzVUWW1xG7V8EY9EPAOcbwJGqQJkN0ZGyE3Qt5auGna9a02KJxm1S4tUluezmbS0w7lIl9
wnbnHKIMN1Ihsd9QwF9P2HlRMM5Y60vpiZiNCksIdWdXWXqNQcadqEjTIxgSKdU8NdovzaC3hMCx
7VGEsUTudXBND5JzC/ySTBOmYAFjIpp6KgzhSOse9NjfjOvmotRebFbEXcW1QaTC3PO7F90biMES
pzCrD8Q95HMrkrZdZMxb8LOB5P+QhrKfG77YkDErDkbpkxaF+ZWE3htTzLWbxhkDqGk8cLdeijrj
OK/QXebU1XN2V5n20oCjELL+YuTGlobviyCi7MZIr167eB00GbghLFrFl9cT+0uP3EIGCDO2DirA
e2S3rjpTqmkBCTcY06GUsQVXBc7KdEMiDRP30AVhuPLC5FjWtDVzlbZvQmqHGv5I3fwVvT3hVs0w
oiWiLSxeeAk1QHWwWfO4wQKsGNAgPr8vrjgFdDwW6DxUhhtqlRf3hSf1MZrKGOaRmyzQT+Fwl6l4
d6Vy0BO+Fflb+STA1Cf18NcjySdsz3EQZvcZFXIPI6LkiGVTMwqL9EiqHvotrE5LUgtw4sJvJ9Ij
fm60hWtqwONziJdCIoAilsdoaJnc16DxV59/qSvaIp3VvqGMiymb8s94xfw0ojlmbydC1eJVp4bz
gqI6KDX7JDKiLEq1WyiOm8+yBHR4oionH74Ce/gUe69HNohIo2UQsQ2AWmn79o1x6JoQA9E2raNx
lWD9Vpj1OmPI3YbBNrf9XR3Eb1JcPPgZxmhDx4gsyDgp4XhXRncC/njnd2Jv0PqaNC47T1FZz+0i
8dMPEXGioNQjc0s+etIKrJaXqFN7S2gNah9d+nHjmMpXRlC0EUgFELjR2Lnsasqh65mUjRL02SVB
ShF+v7pn2HDlDcnPaEQ4ut2QBevW3zgt6IEsjIa9I8NuaP13uS/UOxpodLdjiEGaO+Zz1gWqN6V/
8wZulz7+Rj5kOm9TcQcdFe4JyYpOTo0jNblbjKCRZiFcVXI7udl6qOOGHTwyWAGoTDNrFUeOTtpu
yl7K1jaZSkKO5lMXHjtfcFP8DQA1IH0xBYqmGbmm7gc+xceXqtB8tIaONJeLHOWppD3aRvCSIkOa
aLWuTNqctZIt2bvI+W61DMFmWL97hjxzDVYzabNCyDYrzK8QSz8819t0HuwnLzRmnpY9jPNJYz0R
g/l1XBSKWHupyvKk1PW7Sq+PvvlLE6gK3X9eWJPFyWfN37bN2skFDXJ/C7W+mXlB+2PvytrBYTbw
9DBaUi3Ekl4WRKY41gNxyGwfIQIyxDYwv3KxGuKRO9rLX9Os/37jWrh2KSBI02REK2xqL7tqPc2E
uBJasurCLAYLqU3A+z4mXtUt2c9xfALnodElQjzH8QufTZQoN5QlVxYtGARtdObGOKNfFniJuy6K
ZFygORmnr43zZ9MCMdw4BccGOenK6Yv5gI90EsBavnUXXxn9KZXQ06GMywrxsvqe0mOv2yRIV1FN
iGSehis9g2FmAbqfaQX2qgwz0s42jgb3wCJxfeCh1crNM3KffWEv1TQ8uHWhrrV+jABsHCCE5HLJ
xrqpO3cPLXNGYNIpsAkOZW2xZFXDmrAs/5rF/ut79z+8j+z+r/VP9Z//5vfvWU7wqueLi1//c3hr
xEfx3+Pf/J/n/PoX/1l+ZIe35KP69Emz4/88/QuT17/2x8Xp8pm/vDqf4O9POHsTb7/8Mk/R1vQP
9UfZP35UdSzOn4TvMj7z//bBf32cX+XU5x9//vH2zmmASIz1+bv44++H1u9//oHuhmvqv35+g78f
Hb/rn39M3+KAr5MGFLX+esF//urjrRJ//iEpiv5v+j6KhRpA1zCLUvZpP/56SNX/PSqsHFybxD8Y
FlNQmpXC//MPXf23jFDCcdhb0CFB/PrHv6qsHh/S1H+z9Ufkz7rC1vBRKH/878/3y8n85+T+K62T
+yxIRfXnH+rFPTJKQxSVLTd6BZlQA/2iBC8GLcuLuu4OaUvhgj3YIhc0ieDFdksE7M1TBjSV0J/A
nhUBFVCpNGA2iiBfBm59bNwsOSVy/N1Lsl3TOYQSaOkhMLFf+rPQUNO7RHaAsOj910Cy8yV7smbd
OfqqcvKn1ra7u5TAkzuybM3FTyfi7y/68xczxprBT4v58YvhdKGtysZXp70/jk8/ze868P3I8evm
gDcwWbaA4VShf6dBbKx8EpB3mWURF5nUhD+Vkjut68relW2nHHKfwG9/yLeQ+O8ynL57VWHrrNUS
Sa5qY+5LWOlyW9b3VuDrUweh+AobXzMpbTfeu7b73kRtsJLp5WZWrZws4OUEnVXN3A3zZhvYqVia
cvqDPMEWwokNQUIXxGsW7dpr0nALSjfcRqKiIGFV1rLHxDU3QbPCyGvvXQndZeU22hPZhPaEpp+/
9UlmReSMe0ICWJNrq1SHDeR5ZXDjmJoXJcrzMcXSxojqsKL9bYOkB5Zv42gWMF57sWhqnwSNBoYr
jlHv1Hjy1MiHfoNTnQ8LgnqZ5uFXkbXvNuTlZeAU6rYSOfueSL5rmlqjgSHqeWo26oQMrrIrjWNo
xtEj+v0JB1p9chxc5aVrvHqxaKD+mO2EwlS69TpsFro9QMckXyMN5JZkVoo1vhkeqXAQlBiDo4de
k4MZV5PsgEXUXxbk6WDKcpSJlNnxXWOQpFBTaZgVClS3Xm2Vk2ZxLGHp276ZPPfg1BoraWdEvPh7
6Ad3pKltCJyPpqQ9gRVSjccosIEm+wL4qDgURl3sNC0+BonZbv750ThBt+n7MLixMD/X+369xhFN
IiGjD849jNHw12vc6iWPHK+4OqTGN6wG2RYLK/q/JgSL69fuhLyCYEt0hLnvGj1YIoqA6p7OC9Xf
iqIMN2pqHGoICbtApBRTpaUjZk5RyM+f34sXM6HM/u+8kGUuRMWPb/7Xj2nIHY7mim6TrEoQWyJj
n5q0qwx/ZHX3pnPj7S73K+f3o5Mp0/E2KTXbF7c+csZ+KEo/O8wqSfFRF30UAjiMJKnGXCkV/dCL
KJ0H2uAcC26oiYx40XTqbMtCdOLVuvxoPTLpes9CgxoqI5ybFda3sKgnsQik58wnfdkt3RxhhkxY
HlWPPemE5QJZzzCpZNe80Ss/j1U/n2eOniqrmPY0dl/jbPLrAUQ6Qth6mgQHQ9e+WrHvby2fi7+z
lZLhit6+Z0agZCz4cVWTSzuijOItYR6jGql4DAKV+DPZnwuFPwI8vGyrXLk//4h054M0IlCIAbcg
oSHRrJUHj9xGGsyVT9xZXTKyK3w7Kx3aRYsoMnSLdlPYZTJF86RsMBQppMXQtKtKKz7IllsAHQ8t
/ENEqPj+hmKgf1DC2mIjGNs15fWpR8mKISCvFl5OqLlrRN1eIsSAKBB5zgaz2yiQXaZSVf8Qlewf
pBLzMw5zkjODQNnZtqtg4Y+GlUeu3NbNiMRDKJreWMIZF1UDLiS2MkyPGv2gces7Tp4/zSGyWRt0
2Fxp30MupeA+USQDWLFRvhJIw8DbhOq0Le12xjL9PVLs8ENLFJoOWfsGBh54WqTDkJZCeR21UrMU
UDsew55coGB8bjNmwkj9e00UlR7hT1fN8GuY2f0ksXv/LvL7/p5MhmhSGjEjUWrqb7pCY8HJH/XC
Jnq8rJx53+CEUQui4vOk3Q3RUM9w00hrL1WOrRrpi14t9JU/2KSZFTJmCkMGJqt3+ipIzbkkpQB2
BygGupnGJGMJNpHllybq8rtYy8tn3Xoo1ap7sWkk7WXlRmF6FLBzCH+5tNE3MCKY2EHRZhoWC52f
DzGqw0AufaHtRYK0uVBgVTs2giO56sDBeghS4oFE2vMD5x+d7eJOkcbnlJLUF4t//kZxpe/gIMqf
/umnpxhWqBST84v/82pNBQOaXMJ89tfrnh9245C3+OmZOF8kkPy2PuNK0SbnP5faMllLarz46Q/P
D/z1lucP6CeySx6i/vzXv2nnT/DPm9NF5mS4Vo1YwBezq9/pn2f//boKKeE2cPrxSJ3/4vx/P33Y
8YG/PtP5kb/etM6Tu1CZQV2vl4awwa2NTzs/wdVL4N/n/z0/cv7Rnw//+X91btmoIFvP8pZKowxE
qng7SaNqT6t4ZcyCrKr3jcLQ1zidNg+l3F2Ipq6nLevY58YYfgyxgFkmnnqp/dFkurKuI21HBeiH
3AlaEX1wEpH/FndQM/2o+5YnsjELa5TqrUU+RddtoeznT25tHcJKjWBOmN5yKMF7BixXM2PYp7U8
D0rFWxJPsGXCzye1EjeLMIUwjG524rtUK3NBzJRHIZUiPQkVaptN++6hJfBv6rEpDmLsfC211dYN
CHsTrkT2LI1F+iYL1QUajk3h2KYMo3XDawQk0QGu+2B1RqKiRCpsEmz01JpWrWq+VLZ6MIP3ImwO
TWSFe7In15w2sYjM8l5p1Lvac/p5FJLuSLQ8yDZTkCJeS8uE2wDWuh0sQR88+ho1M+rFC27fr3r8
1U5KhFt9TrWNBChDq/RlQRdgGo6cs8yhpopDghcDnSWxEYyifJdFBbDdAIY65ZrXoRsArGngGi1Y
Z5W/lYQM9TDr57bh1JgcAJmnpbozCg/Zcha9Ri760qqJpkrcvYdGflT1cpRTqo8IMfdOgTifAufj
4Okc4CpfFk7lEwG3kVL35Dq5O/M6pCMyEQd1893qOjrb1M6EEhN7mhXanaZ/xec1dbMcVBPAJmic
ZGBV5RSJerq0PVMhfYWRUQEz3wfrMscNRoyAb5obZuxtVEtkUvhxsAjJyzUiheOADAWF//egoNpg
pdKezt+8R9azyq1u4SmSvO4tipZSxwWW2mULHGyX1KD30sZYd4R0TPRhGpQeVF9ICfSzi11h9EuC
Ct11XZBIhdSQIy0GknQ7+MlqRVoL8WisbghhUSPrSSkg2A2qBzYbcU3clYSEV/WcBBzAjZrckYFM
foUlqRMUK/10ULsfVhuBHH7WjfDdzOpF1pXN3NDDRywCJTUCi3hp6o3Yle1F0dbzUG2+aRbp0xLE
Oyl4FMzzkyZSdjRqj0Qz2GOEX0Cu10RpexUx9cqViAOIjecu9MFtYkjMfcS1edXcl4VZgpdvngY5
O/paTpR9hjnbK/ODhBCQgHqAYUGltHvLcxZNoXswruA2hulJa3KU0AEM/CwvUQHAzRcBAu2+w+8t
dIbWcIjfBx1wpJqTdd8Btc+p5+ZktbLqbg51IsCPtfLOg/GZl1K8lHsydVWZcGCwq4rtqxMnsr1N
q/SLNLS+NZJ3x4AVb+wqeu5xE7Czy/tVqmqb3u3TuRHJm8RTofxYMTep6T3omdtxa4Vz330jxEHM
NBYbC6+zF+zWxUbu84Vtev2hOVlhfKe1MGIYEOlTpnjpB7i1lU0SG1X1Q13p6jSp9XISGtWpaNgP
KgNhthbgNTI1rEmX5quB9SXtlOyJxdYCy/9TS5lvkcbZTpGrZC3U4gvXEKDz1LZXWgSk0kio6Raw
z5igjS+SzfHrjCaa53mkkkSAUC2pwfN10c42sxJGc6JMslo/ElSLU93EINnIaoC8s6D26dgfbUUc
D5+Q2MLA2rId+mbECcIpjnRgmBDsbelZCjRGP9N7aSx9yVasm+Y0ZOkML40g3HeF3U4bz5IZIONZ
mPlslHokB4TGEl3KrmgI9fAhtoN5o/bVfQVlLyz1NaVFqBiRVi5NM49m+Vi+JRnVwY1fTToRZsDu
oq8RldAJB7IyzWgaixe/iiDzUAMsLaxFZReVM6cWh964zwpJXdNkrSaw9yoYJh0hIuaDGFSb1BA2
jSJxtuUoQYJGMiVBiiS1GF2GroDRLApp29y1ja2CwptajjCOgRwvPcZDOsNkF+v4q4ijTI6pC4nS
JeBkyr5o5cYuXRnjaw1YT60BcxMdezJUe4fX2qJR7q/tBm5sT4zPrAqGo0oSE1+OkAI1U0jH0964
wZplXAdPEQPntC8rFaxUsfRZVQ9RkE7zFsJnF+HEISGiI0aUrhDl+DLk19LKn0FLPU7ybPiSEvBr
RPTuUidUppJmvpZFd/AZOnMiamoXZKtl5Qtc0uTQJIZNxFcMTTlqXRQyEol89PZcqeupDdnpXA6c
dasBgq017ahIsU8BByZgjuULfY84UdOWWNlIxYxEXWvh0J8Xbm4sKUzcW2F3DEnYzjJ/LzfuR51G
H0oNaE5pupUxDGNMVPcqp/SGFV/mvtPbgoYQFKWwq/eFIKFAb+H5evVATln6guyCQZqLnBztZkZu
D6YHBOYAGyqnXDDABLmmf6eLuOp7V3kFq0dKpEwcTeM50iGtsHyfn3H+cf6VtBTvTjb9busaA2jp
8c/Gv1c4MN9t78wSHjDWdzU5c01sLb3IC0+BIDt0fKuq7fdYz+qXgvl0oSeyumkdS7rrJTQEw/ga
KdkmSSy+mWEUzDJkyoeONK9dXGvuDPiG9KVJyvn5tawBFL/FHP6gEim1ZiuWLJEmZtvQT+XJYMVv
FglK72qibE1qkq+STkPDBpy2o+zSElIC1c+R6+SrZHqL81M59IifYPkgw216dm9ttPaHoXwodS7d
v16t2YcEHn1XLakF5inLd3Jqi43tS81CodTy5ObOqzG+r1xH+8a1/Ne+ltF8yB6qQYRmey9iysj1
/8Xeme04rmRZ9ouYoHHmq2ZRksvn6YVwj4jkPJpx/PpeVERX3ryNrkS9FxAgJIVcTtFJo9k5e+/l
T58zVLVBOM3PEQo6VIKme2LKcxpZNW+nsPfpZQjxoHehtbq9jS4qiYrW9ySh8JhJ2V7RdYjAlorA
U71NXtHBvN7eac9EERax8dZF3rhN3NE6FZqM7uj1aVa5EX6vfSLIJkPShkAVJe1KpyP4BMRM2xvT
ZBxc5WgPVkMv5PZdrJhLRi/l91jR12lnL752AIIDZyK+rddbxQree74dIJE399yumrfcluaW62A4
NVnT3tnukG4qne5YVY3r21trB1iXVVX2Y52F+cEhheBQdknzmJv0qW5v8Znt0vgLvzQ78dee0Kw7
us/ZSdNybdt4lf0a+vHT7a1RFz0O6VI2aODeEk5QQUxW+l1rFhpTtc6C6oIRbDneuqchYsFE/CjC
mfS3KK4PYlD6Y1j1/e9fPNCnrDvPX3URn2HLwtl0YqrPUm+sOzURCR/rRfVjsN60OTe++jDWN03f
6ucqr9SdQXXw9xtK7dSaFt20BJmKprXhuQfHfDexj+twMssfPhHM7SC+CwcYomUN1WWyBvPSV4JG
2PIr6Jf2nHBYZ4GKemq+hI4rL0MHiaoBNvXtLTH9y660HdVV5foXj/r7RdTYSYsKfasrFx5Zf7i9
iykfPBR+1101aub59gadJKavSXu87Y+DZ2hd0g0mrdZSZ1/amIVmhC89nZTfOwTUa11VCy6zFmCv
GhfsBFTET5c/1u0d1CHatecVzZXB0z7FE51fNNTqU47y97e2/WEB4QpxzVlOn5Tv1tuYEe8j5qy8
fYZsCerkAMX3kUduQrEMTcvi/sNJKt7KF54Vfx7DD+V9FpleMOe6QUZ4Hn+UEyTM5diGZAatEFAc
klRLWBs0c9AnJdwSO5ne8aUgQOdzlEZLF0xb9mBPbRNE3HN3jqOl731UAn7lc+KRUgIe3PFBGloE
gnhudnbK5cX0ILi9I4tUt0q4JB7mpraORqGjeK6cdWe41WslgLkTC/mVIGvekCOZnBq7Mh7tRv8x
aNn4xcVDuDeM76sXM9vXY0oa7vIDupGfqUvaL7lB+AleS7ULY2P4FPJ0+0HDTgGGUNcIuJ+j0NJj
uXO88uX2n3XlxRRQa+dusD11N9bYfm+fShvscUDyh89LOke7yYnwyJLpy4EYwVj4pcYW+QE8saOf
682LQYHvtvu6A7yCspZ5KaNwvIo8IWxo2c2+Hz+V7WZPnTTNIKk8um/L62VMjjYq7Y96qpidlOjH
segZr7NrHW67WJkTtsNoEudUJea9Tcvs9yc6GRKL0c29h4QQWwRsjNW3j3RgnBhwVd+9UeGh0ZC8
6b6TveuJhX+RY9mPdHK9OWHRrrdQwyfySX2HRZrmSf++LoWCyNKQni0T8zwTSbe+ffexjo+UeebX
qrRZnwmyZdLRnz9qnal9N833tDnwlFphth3r1giS1CqeOk/7+L1XSJ1WYVINVz2xrYun0Re4/YeM
57sscsuXfnbqI3kGrHHHLvsir/62t9084D6UiX2Mc/K6q4WQlhjV4++jI8GptlEtGctD986OJSH6
y3FtRfcyUBh9csVAXLGZD7//gLl2MrjRf3pR0+1Ms+SUGSvnxWsTlqf8gTWhCXQUnGJdNITX22k3
EWT2aaTgSeIfY8+tOxLZGPiW0W5N7u0qJBq4qnNMfF1eH9vU+dREWh8K0j8vVYy4UZRmv3esyr3U
mUN0ADFtjIQ9d9Xu0deh1qWuCfJFZ7EqLODI+hIr4Hf5mpmfd03V/Dip1rqAkN/qXu3vS1aw3GK+
HSCz9wZRvVtzcOw1KSnWxh8dmAMe9Gmvpj0jEsHKzqteKs8/JukAAyxszGDsvUOLCoELUrkX12RV
HVkdPGTUUmI2+icttz4pYxzy1LNfOwPmtGH0PehCZexwLhNobdfjNu7bLphV1pyAONa/N1FhgGyg
nrT80crAJbE043zi4YiOPeh649SOTbxHbFkE/3r97++7vfm2MUXx52dHUm32UTmfbj92+4DbO+a+
5XfcHv7rRYZxf125NuwiKyWQVVpZFWQQ6IgvgL2nScoFnpyIW4cNPjp4L/usfC1doLZkpQlSctS8
rzz1msTvBR0uJsQFuZBOXweSIOygWTZZh5AhqXFXT2U2BCKUQzAogBmtrm1sVODwPFtAfM6Xq/Tp
qPlCBWgP1Gq2yLImX6XjJjCmW6+/ulbn/H5DP2UqyCqlgmLZ3B5lJ53i1MEcjacsJydMxjJQ+q9K
0/hCcVJXwW0z+c1qtuGh0I0xdj6g0rgrpm3S9O8JMTInN2EBQGq3dCWwMbu5EkZ6dqMWXM1yeLjK
5NbIBnQZWRuuHI0FQ9r0L7cvR3W0Jkx4VZD1AUGpmgNlfWeKT9VYqexKN3kRfb1Y59WznsbjWmb8
gBpajpXQ9XmdYh1PBBjO22u3/y0lU3QHuysJGuDtQHjFLlTjEhoJE4WoJovrtmMEaiG9wVlDrlfB
N55T+B0jGCC0KTLjZVOCbi0W8oUB6Q3dYtGxtHR9cyvKQgae18mgnkywxBE33qpEphMuMe0hHOkN
1Sv79/nx+9PtVnEslgNSJMJfp+QsIstRRxI2DpKW4WEWHaAihipaLOiuZrrWGwR/1SZNcg2wkQtW
qgcJ0av2obPKbq/HNFLTLh/3hnTPjjbBE0uAwKzoQtMQqX1tN7fDa2IlO+j03qGKfD9gsWgpOwli
PW0D3IMtuRXAP8Y+cda2NwrwifT26hpXqUiNiRA00wm0kXB9KX+mLowSr2sz2mvmndWX9b6tnGs+
A4YyxuG1X65Ifbkipdb8edTSg6DEDz1+p2K4QipzMFK05uuc+M4lzM+O17n3WtXEp9kgpbVMa4+M
ZxsI7tDj7ZK+tWsbjXV6alvbFEPRhmT7bh+6hI92Djy90HDWRp9Ne1uQ+mT2orvTkjk9RnP/quxu
PqnUzE+ltOrHeQJ4mEyRg6CsMnepqYGc6WIQHSiIdiHW36DvhBmEo1oRrczcYgxZGnNrgOpO2jpq
gvLqdTYcTgrEEZnseg0NTZ+eI6i191nlA93I82pr6/n8CO68WfF76qDtqNlmSF8DAfKV+kpDysgg
xKEuciOILR/vfO3unDlkOHHtmOVQU+V7aKenlCVycNsUo3nvS12wnDXO3jKA3VDh/9pkGuSHofJb
vo72I8qSFyKF1ZoJGPyAqnt1Ym0rs5FmAwURV4car2tc8m7/aXuZ2EGIvY9NowlcabME99JDbLLQ
QTzoEFVvA4MfYAMHvSHaPSSNc6EmI/jXpnLQCMxoC0mzq75DEg9XyK7Kdex4v/d/kFwBZKeaq66G
M1knaRfcNpScyIFwX/2qx4rGBRoolV4x6aMhNkYFcYyXyv961PspOgzXfp01LsB8HGEYRYLLMFk2
xmSiYnPH9yijJ0615r4QhAhIK6o3eRemlINlnBe/z3MXyC2joYY/KLA1HHnRrB8HL5tOdjGes7Ty
yc0OmRwRfxQ0ud/93tyeIovFTe8v/6NTPneqoToOyze5bQpTszdhCftjtOMwICshDOqoh+cNbRTt
MlSmEk1W1evPaM+HIA7ZhduGLOs/j8L/esSHobFq6OVnqRoC5YghuD0iC/evT2//oQPOKFIHOFrj
VMFtY/oJ95WmeImQre1i4bfBbYMlC1AdM7bfT2+veZlGZz2OAHM35D6GRKIxCQfdGntuvWI4eOnI
bKYFCkjNW340MxhKYhNLgl00I35hF/sDLk6XQJ6T8L0cvWMRFRu6bpRGPcZ2Qx8oQ9MCNXbzUL1a
/UyhxtIfQkUuZYFE7DSInOiDifEiWnqwmlLIHdqlUcqxum0cZutIzBJgXcsh6YrMp4iPB2tczorb
N8larqGQ5bquHUrT63Zjkn3pHSx3G9tUM4nh0C3j1G3Y6hZhekXNkEZIeE95DffnbObovIcxQHc9
BghdQroBSCKr2deDNC2iYwYigiUSg3bhcqkZpV78ee6DOorCLj8aQwqVmara2ipMqD1+HXRtuc1N
AsOoFXCyd8h0V+TqlaASu+ccOWeAtLMKbsPB7dHfXoscTkQfX6QyOC86VfnbGrXBJZ2LdEsycbzO
qqw80yvEESu8CgaX561mPRr3bqErurssxgzyTLMya3b6mHrXkWiPjmXuFz2YYlP4FryejLCSIgyH
49Bo54ae9KUbE7B6bcTrZnRAhZqdTVQ84LblLhnj5tMvMBDSYn0u7HY8eb2Zb7Kn2PbHx1LOmBvR
GFSm1gepT0OQHIOZu5GvIxUVgJAToM94TcDgKK3chISzUSD0nWYrjYE2Td7H1GIN+yzsal+ADLkn
VLzwmL0XahMXESVl0DHu6Np3KF6GB4MK73b0Gh2F6TA8EEPFMkro4SGGf27MWnlPIBJVYse8D70G
L41P6wYWOVGmWv0ufAvAQ7OM1ulorO2sh4GHTmwlJrPaOUaend06munOeMamLyL/Oe/Tn9i968vt
GbV4poAVgwo4+QyOqW29jaWFHtwVn52lOVuMcKgvjCJ5G61me3vdraFljwbuaMeEbt8W7b6qUvvR
H6qPdoqMjZ+Z1JQa5RyMCQEMzt/nWrfbN8J5xbFOgCV1USnfKjHbmzHC1Xv7X480/8YG+WgSd4xz
MILplYsY33LFvdklcPrNdcKA6bz/3ViCv4c5b7Oiyva6rkhVIhawGMZHdZc5qbzeNqasE8QTo39M
mwylRF2JL6W1iAcK+znqwo6FARMPie/6Hl499V//tVGa92pOMoFynV1opHRbrYpJDl0eTQlswTjB
9t1aJZeOrbJAZtb0EOctXkzbgQY4T1C0pl5xqGWzHvMUq3iKPVTUcxi4MyMQmYntUY9t4yDL/FfR
dtCHy7p+9fuM3kYiKbZZs7YxTERnnmf1O+YNCkRllnz30ZOf9YeoNvXX0UsCiWV2nTpR8+waY34s
x75do+CinqzfSanZ7ARy5VQ4Ixo5iYHZR6ce5+RdOFkervI041boKxJVwcacwBGEv8xMwU+UaOK3
QnZHpMv1a0uDoyMo62rNKaKv0bxz/PKRzpTxnMSmegaanrsQapNJpcd27OS15Fs47lQclKnK8+1K
xzlrnpJy5wKGUxM/w1+NW135mJd5dzGN9nJ7JlxEe5re0LlxwdPikVub4RxfDxqC9Dd3zLHXV8X3
4FNnC/s0uuvz8aMZ6+lMW5Tat226R9ezjQd72cCNP9spdXQw6xkrFpfxr+Ek89NcESaEkxZpxUq0
RNYkIdHXJrL/Yx/TbQvNbBNWiEXKiYY2NBWHX1ea7wbFSgLf9LVbi/jbW7juYbuir919oLtyMN+Q
sxb6UfVMrsS97TTeZ7SUEihV1mcaRN3aLXxnVwMNofUxTT+83Nl6czx/+H6PIiqHVBh5Zrep9QpQ
lDWpJ1U0jKDNnPwYo2Tj4ef7paUNZiWtH6I90zMvwI2+ZSCLiSwKo11B4kEwdLr/0JEoMNvjm/Aj
86Wx9YQGIjcCI9aNhULy5+ntf+lw0iS1mSpWMmyenJHBeZysd8uU874JCQ0ol6dNO773rUBxZwz/
lLY+3/WkNUe9n18nxAAnLwW4alpUgG2nyK5ULYu100b0SsnvSJfyLmmnfkH7HolH/AxKyd3TJZkO
Ea63x1lg22rTqlkROjCAUbTtyPqnrvrvimbyW1likka8U1xz7DmrxC+1VYGcel9MWUqzod2hTUxf
rGT80LOKiAlyQ74M6T00ntH8GhzsrNmSNzxXB4o/C8ErwzBW2wzLVU6JFN//CkKRJEzEcZ5D8AFb
wqCjvebOwOhcDRIylrRrkouPPMFYZc1SXazZ3QgnrV9rRvYitV56xxmeCq750rTUNdGicq1NHujS
EJf0bOM2a/UMpLTsVDBZjn2qifKpmvxZNKbapub8mRtVbK6IUMflrJJHqUmxabteO0Rz3cNhct6z
1oKF0nBhtLSK1407h+tJUd+a/JolGrCJt7ki/NOC9StN592kw493Zmx0cTUbuc8jcr8bK+womMYH
k1LSgTITwFFnsA5lX+rL/bXaagqnWGxQlzHDXF7pCrNg7I1xbWWh2lal4T61E+lVsiqdIM+IP7Ts
yg1U1kVHqkfz3sztS5rp8UccAYibc+07Fho9unRk7RpNUNUYkX/I8ac1QrhaDWZ9MTWrWpdtL+5k
2r0S/xiuvKqwz2knP9tWtLiX6joIl/qm47X2l/cxVjV8LWWL50HAh/VVIR5Lbp4rRtOcmW9pvsyz
+5XWYqPFmNscxzG2hLRHR2E4YOLSNN3Du+jXXtWoY0/K6SptfVZnysv3tEW4iekRNv9RLab/yt3T
/apIh/Zn3EDaJUWkTSR6Xz/WrdnuPFUZ6z9/QWXkGzMynp1CYrP1yZKVSbpDjazt7SHOjx7mGyY9
5hM2LPOoZ3l9qkP6uEKQfNHb42M8j9od1vL97ZntEHzBPUVeZEnyuTOXC74z39jQTH5mYC1bWwCJ
46+/jSSxabl0vwYksWTaMRVbu2Xc3ClFI6Np5hc5IrwQXmJ9+P1LGafT2Rm8CUGl1C6ExRQnzDuL
lEg/yWL+v5u22rta94tOxv2QhggLNZOpRTKPJ62azjmOiJdEw4IK0iRexWXqX6es869clRPib1HJ
FZqtX6Od6+sUx8+BNlX6lBfHtpVe0E6OG0S69iTNiLNQSiqkjjHfVWV2KW2WYnIsY9L1VbwDrzXv
jJiIhttimoQedQpz4zgM0n/KhYYAJknuuwLZw+j48o4hyq28u3xgWVUv3xD9E4zykAlWM2zT4aXQ
p+5C8cK7kwontNb0sHfjeF/4BH+OoaiPNI3rzdzIimw2flbZjR/wcS+ZPrwlLKpeyVY0V8SBk8Pd
1B9L5/EriZtyY6WDs53kxAytoIHAt8kvVj30K0V9gZy/CX5uXf6gwntVhEA/DBmot4zy2KaWqb7v
llgqewDJrhwZkLovX8nmCpKoAKe0XCa9LKuVQZA96Yb2t14XzrKEHx6Q2Bcni6n9OoxFQvqcJHqB
Am9mhi+RCcItR8f6I1xmlNp4ILfSIJEdfpv3gGsHgGLf998eNxan8+Mt9aIceZBI7gkopH8fahtw
Td2LFqbbQlYJt7qQitJcRWuT8Q+nbJaebWk+WS5dFifR5quhJflmQIR9iPwx3OX0Pmjhy69ioAnU
tcU/qdHQVRMu0ACP2ZLhkFTh1ZA1rbQ62F4Ppc9kwJ4dOz9ZBfQI8jDco6bn1UF6Aovb0CEXm4HY
rRJjNHFnW5varfI3u9QpsVCvLxV2R4q5/rfOzUKPo+KpdtNr60rQMKRBXhPDVPvajfvTVCUg/ETk
7EVFP9Xo6GU5/UdRNRHN2yI/ja7YS19xD0uidztyB3Y4RPWt4ZWr5SVJzW2OvdAjH7sv743U7tbs
Av0nwVKIr81OmS+RApGVldFDnWYCI9SQbylgiceiSfVHLuB2xIpLZ9SyWPhZ7fkmFS9KGIFaIgG/
z71gXInDfYwDb8/9A1lUZ7Qns1HtqU64y5Ngd4wQ4O+ZcYQrzFI4Q8scrxf/c2q9sT2xVr7THDRZ
eBdfxja/NNiljsxNyk1pGZT5UkAgTLO4uwHuVk16T1hjc9IzcOaxkd1BLIGbPlnxhcpXQUCJHp+z
PN9bhZInkYRHoRfaPakp2Od6LuWcahjoYnqUZfeqol2SJ8Wd8sz8TmtmcVR2fH97qcgEctrCWBt1
Pt1hwyXiTnefe10J5KU+hrzWeUiaN0gAI6WTxzQhB0VzGmPfE2+0ra1s61XUSVxxUHHFBVPPhC5g
iow0pjqFvTdoV3yaDh1fUrE/badrHtOa0V4WhfOtQ142qyh6yibXWJsKG02UfKZd7+8am9B5Fanx
TaFLSkvCmorCyo+aZsknghw3Oe2PA4lJcDkqO6L0V5C0a4XlE0eDohT+oxNKmFU0fatuWe6an2ME
Bz0dw/AwzP4YJEl2nnrmOVXruWvmMu2XQlbc61mJxM41Tl08zhg/OBLp1I1vGE8ANKOnoMHkjm/M
WRBShu1jZ5kbo46yB9YQkEjL1t86ldMebAoYS+0gutw2yWjyuaXoN36k1q2l3OfbJqO0i2sVUGcx
vg0FYqgmjdJ9YhIPEjk+FhxNh9je5RcZcju2ShQwYiQuOVexHmThYGyKApAWlap7ZYbvmq0dWIv3
TK0YCtKO5avXefld+WlMDHdpRxIyASEkx9DOQZCSa8i2epDehQ9zmrbPs5pp1PisBPpGw4dpiTsc
9Vg9NYu1elI8AzepTjrV2jRCuq1Y0PiZNgVJJ4e1V7f1ydAyFiqRjoZ8sMyjQrRXKiEuk2SZWeVu
w9xES/eIbG3OSdZtI5y1zrHUJe39c+SMMUvKCpFZQcNZQ9TiumizVd0UAdkZvS+50LLeDKwsYXbt
0aOiiOk/esRi+Hn0KU3Xf+0qtw5ypiNoRKvwdR7tcvfKIr/E3ZKXVwQm2941hnO8F3oVXaO4yV7s
ONn0Qh8ujbF0Awsprm1kucfGK99FG4srOpYThruGjDGnfHFLEZRjk9KQaaJtMo3Qer00+R5hSaT7
wTNC8vun4Xkh7hlt9pM+lrpodiQfWAGDhgkXQHGoLfzIqsLskzYXd6DxqsvBRJvV0YLQlbsupZsc
sorUSQaP/KCU3zLBYOPIjOKYOZ5wBhVnO2vTA3MgVNHjSPmsWmj3gw4aW6lrVFrFFwZxE/EXgpQ2
eqqBvK77Lqs+yjqigePav0za7E7pQy02bWbxtr9vSi8NCrsSF8pU+qWg1XJBjqeCodXOqmy2JWWp
D7dHWNuoODlVUfimqAkf6OBR7mP5Ts35PmmxMTVm8Rwqo3swNW9FvA9deuahhQ5NpNNAw+QaPeNO
6Ijb6JoeMbpSMiIS4FX3zGSXTBrl/8w2XkkMYoiDdvY0FIJSvSd/JnP+4tbIdPoumVm+ynpHU9va
UddrhRGepei9J1KfLnFWbClage6tKJJN7URcJSMdMWUhszc9MneEhZrXsdcj1gTyzZGVdb29FMfS
W1Lq6oNdV9QMuWvmiR5uua1ma1UPVDWRWZ4nw/5hUdJaV532VjTzGOBsHe4TKxrvhQ0Vy8cCSOem
Q0RENzm1PXT/o56/suK7w6oE4D3psgP9GHKVEF4e6L6bVD4i55wazdVFAqE8I7oM2LUeFfUMHI0a
hmq1m6Vt7bCmpTtTM92L0wH9bY360bG5mEridQ3Nsilt5TRFJoqTJUXVgydif4+30dhoefVizDkX
31zcNzhTtiRMMMZ64sVJEmI7oowJg6jQMkz1ga4YYsQ2IS84nKNLbvl/NgnhkUFWzgU5/WX9VRSa
c7ptCItDDIEvkJKLn2+QY1NGqJonxP7iwe2q7KAneb6qo5xEj5Z1KAKIhFn76FkPC9baadVDumya
JfXDQoHkgt5RdFU3QpzwiWcfokTaOE2i3zrTLALFbIVSt5mi4tRSNDddtDKJrDnQixbb3GvsdTvW
xjVpTcINHF8deo2yIVHpw15Oo7ttqaRi4Cm9oBxibwcC86lzCEakpO2d/ChONzKdm63mVMVqzmR1
TrRyfpLps7WMu5FIvH1fDO0z0hAW8lIZa03Jn4WDzAS8z7ypyQUI7ByxhuPJgkBOogLqRQVTfpE/
EV2m/iYGnbrrkHBhhvqLSbTEJcyQXmWNoR01ET1OM8wfOMrO86S43hOMYr/X1X0Mro2ONDVqNHCq
/fSbfv4YHdagdmimu9tTBCJnB+S6RihmvtKrMg7AvVrX2pwa5KWztRAu303s7ffD8HMYRHc/ywgr
Q4UaqKMEe2EtucuEW2GnmnJWp36z8VCXADwK31Jr7HfZoOtHI+nuudDo5Bt6vwk79KJOG7p7sZyq
MSn/9HTmYOgbuQ37pYGdhNZpvG3GO6o+TaBorRJbhZzngN42cDJDvyuGRG3aoXwtjKFZIzQ2P5xm
PhSz6Tw0DsaBCkJXZTo/rShCV9yl4+PgNmdmB/5hSHTktlWWvtAO9O+SRU7umW1gt8ytPcu3HsvQ
R6lNTS8z46CgHNWmIXGHKVpIs+725TTS4zfKn0kTseRJ5F2eDtaK86I/Cgoqgdv1K9My/Ed00+la
ZLF1uD1F7NVvXKy597MnziPhkOeqb811BtvgZGr6BTVztaVS6qzBDOqXSu/1Sz4YjOgpt0RhRvJp
7D4KzUgeDVfKp4opshYZH6Wj6y+Jw6EgA+fPo9trWu8RfVUQ5KY05JOYrp7M3L9QRuk/5okSF5BY
hE2iXZdj64OCrRgyBBokzKgdLcRo+qQw+mQO7fiUNHKgjJ5hAHAQLHdD0V5taRBXlM/mepa9/WJ5
iDVJ0lPvfCUaY0lafXXKe2mj6CHhUt/H9kx9UVf33Yz9hDYLy3YVOvPajkfve3HJGqmLQjuO8mOu
o3nSS8Q7VOPCZ6AYiJljJ3DjfLwzdcxmcSIX50CVHzHZtoGhk/Wb7XLTGs5p3pcbT3Xhl7IBpHe1
896ntrurlPNzILRjK7oc5YuBAKvJde2REnK91ucy+0C4+BbRnDyVMx8xsBo/Ogp5QuVr0QPjJ3L7
DBtfjtyIGiWtgrwZ46fbRpsABkWz7wbGUDSb2fXnzVC7yfm2SToaHE1sft0quDE6S6FFEVS27pfB
EHlsonuY5OKQaWMH6HWc6KfDZycwBquxpm0rOm3IqwUuyKRJUbOLYo8SC2pUCA1J9gsvHuEOCzyL
wrZy1V6H9LWNLY2UI3pfB5uyL6nhtPGa2GcJRGfy4H3jQfMfFAWutcy9Yk87QG4Z0sx1BWrxJMwT
VJ742liD8b+pC+Q1/AlJ+A+pCywDF/Tg/z924Vx1iUy+yq+/pi78+ak/sQue948lycsHLkCbGTo4
H/gndsG3/rEEAvCPdAVB+jyRB39iF0zzHwCYAAmTh2Bgq/ZxKsvfsQsGH0iGB2ENBpki2Jj/R7EL
xDj8u+9RwBe1gHYTjUJVDN7T36zbCQDWrkpEeyztHqtOLP29107PzZztsgnsCvFAULxI3t1PDLb2
SEC2kXv1uuk3etzMTNkgM7mxQESIMURgUCqby6g6G0Bd8QK6auOXA64p3B6AC5XcKOV5+7Cmmo/i
51gIKvGW2jddxV3DaD9yqykw8Bo9rSo8AFREunX75l2xP2V7t5VLuKXClvCeO8mMFcckcqcTx7TX
/DVSnYFOhHum+UsTmdujVxeSWWrnbbxO3xOEif2sZSea4gtZZ3dwLO7/jVSrNuK7ApHz173l4bwS
xhJMtgphQGxESbFPub1+7Lg753ESbV2iVPJao5hPuiclvvwLHUaybuspGJup2E0LvWUam/EkGNvp
7te+N1zbSR50oi3Wo4/2IekHpo/jT+l9xKKtN+j8qRynDm2SyjB3WUVxqkDeuR64p2yiPsY557S7
AowkHlD8h5GG579zwq0XudwsPetzymzzP+VT/b8niGU55HFwlnDOQUn4d2NsOnltz7ya0p/pP1N1
6Ne3TU4uOIVyCRh66vz1nHdXvWOnLCxCc4L37XYw/3J13f924/41S+NvGSGcq0xql3gQIiQ9V+h/
i8oyNIGDHzPhcdCIF0jq8sME1toeKq27p7rzovnlrwSP2X//W8XfEjyWX+uahsC/79m+oN/w70dg
7hwxS4hiR6klyLlx8HNiM69eI3neKgpT+0lDk5AOM+G8bcMiXRIRFQ6Yuri+j+AJ/lOwwN/Myrc9
gsekC4cLFojM38JSINjIoShlfrSW0CjspYRJ+YoAj0HtR6ZUK63DIeVYdNXwiZyGkjqxlmfokGbS
PEzHWEeD/6sfa3/tOLPY++gvbh9F+XI7mgauqDB9+u8Po7ns1F8c1redtiG6eRZoWCbif/vrRVwB
SQmf72j57bxL5HRQqTdtWUZRZk0dsUHInWzMoflwBAo9pm3YS0MAj5av0y0yfjbOVO5NX3H3JOjT
KRDQJc1LHppbUr5JF4s3oYG4JG/Sb1XBmc7J/A16JA+bUZu+/U4SjLEcCCP5iWCdGRUhiis7Nh4N
gjm3Xe4//4dvvJwYf/vGQLOW2EjSpyySyP79xMFbRSMz05NjqYYjEjZr1TZJsY+Gl9ibjTM4mq1f
IjmFRZb+H8LObLlRZdvaT0QEfcKtQL3lptyWbwi7XKbvkiaBpz8frhNnr+X/j103inJTMpKAnDnn
GN9A/LsQIKkBLMVoThaWEvGuwYRKB7rcCbdNNvqaejlYRKObiorcfxjZ5gZZdI09jE1Vw03Ab4Ym
rIrozQf/vgEDkp8wo+o7RNtvbT0tNGaBC9fQIhBMBGlsE8AY/e16+UZn4YMmrY2oAHsV4wlWvX+/
7MLoGHoPVnbspf9Q+4PiLV9uZFS8a+gN9u1nhTygMg0idLu5oyXvyC1+wi6mmYetIZzcc88uJigN
x/4LSeEL8fHvj8TROT5Au6RU2iTn/fvYYJBhnpFudmzngy5zgS2ifqk9+GRt5z40miAaTHNoQnA3
N0cGfW5jb6rYJditQHetRqaB62U+mK+dSN7tZc63fezecVp24TC2bGqoZQNjkZ+OrXubynxY/Pnk
VGfPc27bmDB0DZEMZlbUO6AMb7tstEMNL0djNCWy+fQ1tf8K7vj/3MIcHWUJ+R+u6wv3ezonPVGV
xm6THRc3wrldZLcoIfwAxwIDsSW9QyYZ2vCAVG+dfTTi4QKga2O0yY+stMtDlSKS+u8XxxeC7x+f
BIwFDmMFS1HKOETPfCs8cAYqY4RneEwi+pqFvtzoiWvvJQPaqhD2EfQYSXyjfjZ9GBO9kNepQELQ
4Tr9y5Gsl+H3IyFsgtPBE7rtfE8AyUrMXFLjMu3TKHDsjw4/y7Es4mGHZh7PB/ehfE7i02LS8W30
EPdhc+jLBpaOKly64uKxoJeI2npxd2Q2brGl/+UY/58w+PXdcgjg8F1WPu4m6yr9DwLIAF5EuvXE
raRzrv3e8E8S7LDt10+a6XWvFhuZWIc5QNr2oUnexQgJ01Fswh3GChSUH3nWAQZsPnLHh01kuIEu
gRhlXnlraqiQI9gsAeY1HIBLOZ4zU3schoScg9nsLsVEtefJLNTQe/zllRnfloX1PEBbyJpuuMSs
Qsv59ysbZyNPW6dPj7o9Y/zskYi14wyeyotDMurJQeonLqOesHijpawosFBHuGzw9dXaxmTiBBxc
5Jn2F9iN863aWA/MBLWCrIy0ehOV6LcDg3dQL5GAEQkHVPSISLqshk2jzQ+OrrJgynIVpHiFvMgy
1jeQWS+PO1vuJnMoKUJjFjZROWFHE/no0K6DLiCOtjkbEA87DD9GQDROcaOPZbuD5o4YPPUMxJo4
sop0eLAmHdIt7bG3umyOjgWopZj7jym3m62NDD2I7IFocXOjaqe8Q4mcQIpPQW/WOSANWDCBXyt5
lXj9RzSWC5SC4boyc+OmGvkcmVC0TtO/eQtOa/PEW026WFIcfPp8gx/7ey1fsrBnwI51B7sGLB3t
7r9femI9bb9denDn2B4JdkhkS3778ClXI4VgXjvYlB8HNaas3pDOl4UXXgyOe2uV413kr0ECCI92
besVu6Vsm51raBt8Yyb8RHTKfj45R8GYx0nICp89PZzHGjdOXf2uLbvduXb8HBV+d+B69ugZSic0
KTM3ylfp0ettZrB5xEhLbxjSS/tnEz2IKOzYOV3VTlHs5OK/ZHHiYi+nlYJxKDrOo1Wfls6m7DB1
muOIIbETcH+YzgoVXzOoT9VB/neUAzrDFuRtk/G7UeCJTK7lt6Sbb8BezoH02C9YmLfjzo8PfW7h
WNboUMeRRJPSQn/wSExoXG2EHOm/OrFm3qHXvuGIsWrJerdodXayaWUTH+YH//0DMr6t5VwEK5PW
0tm5Uau63z8g3a9wFxe8SxoGzYA88Js8qvRDMwFOno15nzkoYHBjbVqvp5CZqgfAaUgVvfoucQyG
v8K85FpdBFZudxvUDP32L0f4rcj6OkLW8TWaCBKh+L4pSIFpWZHWpX9q4VaN92UUx9taZ22HibxR
XGaYeuadigiJLiT1T9zWr3NKmSxmq8O9FR+QL6GDXtiA/eXo2N5/O8GRgZPLzdbB8cmX+naCz17n
dPaUcZZJ096nqe4H8aBei0zku4ihZEC+w3xmcEc4dplagZPRH11hHl+LXoJf478fEMjo9b7172vO
g7YtdN9hK8WhfatKC9lo5tia0QFjnLnaX/IfJVlmoeEd0TxpL/wIB0haXcVpivSj+e0XZkM65E8j
Q91bWxbBd95aqiYQ57E6n+36N+XMcI6Egm4ZucUuwawI1mDaqgRQCJJ6ruuRq4KBohWMxRO60/o0
Jsj1GNLeSpGypeKqPvJRXrKp+6ibOruQZssko19uI7PmOo9HpKO8k7skjr2AWEpr78r0XWZJcjU5
aGCYD+POz6iC0SKfrEzcDlQYp8TnOEcZzp3t/WJ6ZY7VxsaWZFuTf2ir+DwUPFXmIzR0bNSWmR7/
8N3FO4JFVEFJDgdhcjB1mixCllwv0z4Zu08+bujZGaxoc/Y+LIje26KQvChYI2CNYCXgAj7ols7Y
23OYu6UGTWU7ezBRask4uViV+hHpdrQTillD3OdE27OBZpGj6+w2vbONilg9RaLYDV1nH/1Khune
RVrsmY08s6C+akItd9bkbGxBS8JZ5iIoVeKcirVzEYP5Q7RR/BRIzc4pltB1gE09CwMeurD9kwmf
Q62XhrkvwibX3AvDnOlcetgeWlbfgz+4rFjYljZIK5J9LSP3ZTH3uW3u4aPPx740P+clN38MRfYm
lpnkNDFre6+zGRGS6zrQ3dq7yrLDF26C16Wh+RdINsdO9dF1sRJN+mrEGDYxTHW9cWf6mXmworIJ
ZYKurhH+CmoBaIEQOLltTJq1ll0dIhOXJLsbE1E9V/VCbONxsbMmtLRID5NaPMWE2oRzU113atJ2
Kc59ANk4q3XH/YlyvgiyuEK5n/r4tpT3K7GLBgObyq8o+sHVt4WklT/JB7bN5c4d6KXrzsw4DFrj
Lho5l5Oq7o+uZOIiwFjFmotr1GlgS1TYdUHQ3NC8uNhOF4ep6M7WlEP+ndWjvbREqa7XtLvKGFqs
th2bKeAlUGgKMi1sv6MtpDoXrr7YI+W96FkB8dH1mU9n+Y6ZtsY4rcev6bjsi5sSxVJq35kW8wFR
Id7Oh2lG2DlAYJlwHxfMqaD+t7fLsP4JV1wJMgHuUHXAjGPb2JvbP0W3rCISqAacqUZJzJUrBHoc
lD0iMY81FvQwksY21pDpNBIWkScGcyuFhU0hyr0dPZfnyCAmrOuinKGWn94WRe9slo7ly/Ke6rFN
76SBXWXIi3UmrI8X35iNJ2bWM0OjR1zj05PZmbQCkdlBMprAyScwd6YxNne12+3zKI6uBg3+cAOi
tbBa9rXT/VjNLhLEqwYD8MHXmFu4k33jY9K+6OWvUVfuBgYoCvucAahYDzrtfIzZwiNQ1FidkAYl
GLvkXW4tSYCItw39xG64K+8hbcfX5vzLhaQ3t61xyUeYVYiwSrQhCIS1rFqjARkuNgPEr3QZH+zS
PCR1lkGgteytrrGU+whLmXQGBZMe8IUTdAJ8mWaV6HdMEEKGC9NTLUsF0cyTWzsbpifUZjmI1uUx
N8hAFpV2SEq0V4yV2xCaaPSc9MuTtuj+RmApvSwecmrYAMfBTJ19qRbrCTVXQlYo+q3RYpfLapgi
XAu4rHZN51RXLlLXQKS5/UxuIIlyVladZ5Ogs1rr9J9thCIly91b7N72nq077xMqA7pk3SHNmXka
holmcvJ+1coawyq2Nd6MnrBYV/yQseHfI0Sh1TFn5tlwstem6OM9lVpPKXk9i5RxKi3lqV1ebMmt
px3GsCCFlxy33+VI14Bd44dZY1RpHWs4Wp023qSL5C0sfRQ8HUJxMSWwwx12OFV8GHxwPNVMJltS
HRyRPOCAkDd6XfehnVoV+3Gr2efqIqIbPsriaCj5LvzJoUGJnrEYuA+N2mhd0yZ5MShkSqfvTorw
n0tZFWekiPsF6r2TcA0SB68BWXEm7vWMSGXWYWtTJPZgc7Skeqtq+6lXenXJswZBqERH09hkBefZ
pqEzfv31rFMnskCHls0MUUk83RagF+PVniT3KuXgwyt0ICOy2yBAbi5LZx4tq7TD3jI3GnErp8b0
T18TfX0k88kzMGw2eDKzTN61hGduvM46LQbJGv0w3svSzXYFKo+g9KW7mw1G6Evt/gDAbdwktMPF
4GFDNu3ipBZsRKkl9aPh1zqKAmhJGsQ05HhrjpcfBcUa85Q2SMRpukYE8QVD1c4XVcvHgsyuKLfG
l2J460uaN+xYLEjE+fWUVANKYj7gtNQDVTpuQA9K7rhfkGBSAKPtqwyJl3NVuW52pZKSaMkUA3Nk
2TxNTkJFySLYlrV1n3xSRuI/hlnn6608Zlq9VVXpXXWQUQxLHAgZXc02zCUT84UZn0GusF4HeXLS
Rd+SoUYJaPms0Y1f92wjh/6AmejceA9+wu4BpPAJEIwBt4jllvBuwEGZR3pJj94AVT0SuHKQZx29
tJtKbRslEGAgH1gHo9MQbufC2PmL95hP/ocYkuri26D8S5pcQ9YMwYBoKc6j+byoTu61MdvqeTKw
C3dc9jFDULvxdFPYlb/3VReU42fX69ltDnSgsEHmdiUzlDlP2rCAwdaIEaxF5wBvm5YsEETz2YWP
MpkZzoZpSrLzMAbhYFTN0c/kk5eqV6U9T6WLLi51aRGTG+FFzn2+Djy4jx+5CnCH+FSGjoweGxVI
pOKVEIfO4nfN2Cb8u8SNk96nA21GLjn02dyS6xnTIGMdhO6q2bt5/6anGEhZiae5vNHWeF52frSd
1ljrgjQzr3LpQjMg6dynWC01sIDIoWcW3QnkxHlJXjXOMi2IJrhX8xTvhr65tlDRgOUif0YaNqRB
556SOjQZqF8NOCDitPR2QEiZpRLXPW+janhvYonZn2bM3Fk/YwGScIKj49n5A2lS+kbXhpdBIdwf
WQaOqiBbb+yRKjtWVQTd7HaBFlG2mflZ6ghwy0Xs83RZJ9Bw0+QMfA9eWLRlKuAcQKengTC2+rQQ
to2IonlWI/Cxlu5G2BQszSkKeLW8mAPWIvIo0tC26nFj5LYVEPXTb1U7fzTKIjKxcD8Mu3nKFP5A
ZyJeLtKyHXgOujQIiea8Rh2j/8R0RMIlTn7wq/sshb9Hh7XB+kvilDld6f6kBYvSXuy+5uOe39jb
k0fVevukY7tdTEevMonNy3OsaBXyxsjqHhM2cCshATWYtxtHVEmgf94hPp9J4+7IQFnJNlQkIySw
TebuM7wdQdcmqLYy/1T5EBFrBncLvsNs0m6AG/sLvAUN87cQZRrkouVtH3InIIroVqHg6OFewwYo
VJgvRO5mdP5JBkxurHg/iU00S9AObJyGRFwVazPIb8y3dGguLUQscjnrK6kBm6pmBD9Xs2tXXI1I
GA0dqgmV2zXEr1XKKXW02u+5V/xwBWJntJ+QHB57+g2bhbZG2Pps0u3qGqJ6salK/eCjjdz6tGUw
6HC5qDb7hQI5LPGULui9kx4aGr1EI7QiIhxizT+6eWyEr11dVnel5x8SbgWhm0NzBHNjbvTRHPey
Se4biSVgjhx5YQTIJdFOuD8W+UpxxJI9OqiZEx9Jl87SaVQkp2J7/fLof3lfvSqagR2j///68usH
X7/y9eWfh3mp8GjTPN2MX/9UcBF6z0HEx1O5pWId+/pFn/Hh//7O19dzq5N5yjbu66s/v7imFu98
AuH/fPmPP7U+tQKICHM0Qa9rkMA41CrbIwHlo/j3M5t9Yy7bfz7t3OGQLKzqz5F8Hec/junPH/vH
s8S+eV8t5CnCd0iX4OswdCfFPRETePWf//7t+P7xlN9+59sb9/2t+fM860uMh+pxtfJv5vgSow/E
BQuJ2+m68Yap8GHMUAcoMb0h2ztQqw77ScOPTVzOctKkGPbzSGcfnuXMqLTXdllnE2hpjOrW8ijw
s1K9lMmwS/L0DaXcpZC0QbvG0YOy30lQzCEi6SfVTy6n+uBt9T7vN+iZ+q0xjc9xUq0ioSJsdRUd
EadULG3gT1PM4psqb7D0WeOtvuSS0ooUcolTpfMaEgeYvbsCZZlXlreWf5xcL9+iPRl3bECSrZcA
tXZN/bNL/BjNzbtUDntgCPPgIOx6E/n2tPOO2G4oSKblTabFXT4l25jMJZxrSFRhqrR0+0ILt26Y
FdOlcDJ1LAzMClLp50xad3Je5xBRTQzudEWMHqmmhX6oV4h0OxdspZAF7V0h94mNB41z5aLP+Oac
rN529ghARrsdzKGFF4o+f3W+o95hQG4dYkeD0YM4EKJBXNsRTFwhmHbxpnWRxnRzmKlUi9tCvweZ
X4ZyEb+8EfpNb/mBBf5446qjy6kDsP8DxT3CLt6NPlE79KEtXIsiZuTWXxBOWIHAzbGfqkFeaExQ
94wRUU3adTm1/o3mHdtSXehrvOnGuK/1IYzxs2zKjn1QgkyTgOnHzAJbQTLMLpW8e5Y//2wM/9Zh
mrSXmUEnt9R2owKNRqkot9EA2LLu87vGitBcx744TNF8axfcUO0iPidmvRtdea0qBx9sBDpJWs/m
iMjLHSlEWpHXHC3tdAuVnGRHfePVahe310KP0it7tpyNwVm/mWqvJcweK32MvWJa5oz/6x9NbqC7
tJkiIFf6Y26SP+stWooKvMbp0jLJce3hlIO/NOg9RIbyiLRogsXF6usNtDwSJpmzX4WiytxNObAG
zhoqPE/XYM6s9aKruSNZzvi+sI5FGGni9NAY6Uc+VdUOh8BHNGfJfpqVcTB617tOLIDAI0eMzmQJ
TQGjdB6aW15adymZJsAJxdWR6TQ0xO8OM3KoRYpzGZUX2l5AVsAEttChqsY3w0gbeGfa9mikKLZ9
TiyvjbN7gS1P7740koi5pzKHLlMD8nVfx7ElOAMg/3Ivl6U4tAshRqnVrZT2Bl/Gdol7llNzeXMw
OBIPoW4KcMR5bH8wRbIlaq5EzMfcIZgkgXjVlkV0GAUQ7MROV62tx0A3clYAhd/AY6lfpqHi1LdS
KPCVC9O4b2+szBzWzhGRoXl+FRnA3yQTATw3LMSSjIm5lWfTJkA2W949ndZZhYGzRMQgzbza6YV4
NrsOiF5BI4kx3UPXYZRgPDAP8KKEcNOdRbh0DmvbwVdlJYgsZ+0WxqHkT2JMFlYFxWyu7I2ON3Cb
xuONLLoZ8x95fp7eGIe2dV6rAegx8Rsx5uSY/O0UzQj6u2FrNf0L4stzL4xpP1jLh55NiCHne7NR
+/RziIhcnSYX3AsALFcYn5yAKlBTQQ2R2U/wA3YRdf4ecGq5HTQx73zLhMa1zIfIMjkBkaJg9sY0
RYOfbXKygSdBe84sym3xTo0x9TG6+MI+LS5Zwmnv415m/xKb8odfZTBVh/mpcKxyl6dPvk7onVkB
gdIjHCCZcanFtB8X82TaPl1Uezw6c/qgpZoMmCnGoSDXgXmOXe7lh5MqfCceRShexLDKYNVoJUEf
+PMeMtoWVpt9lpp35/U6J1pkT2B/7S3G17Jtd0XbcY3MxV2Zl5cZC+qWYYEljI+e2LZt14OOjttn
fy7rTRajBkD4+dAserTPyoywHEUP3I96dzstaO8Feeyixs1bwrOQNs0EA4ObwZ/J566+RbGGJUa/
TvXsqWk6phOWeouQTZArb+RweGZG10v8lOX2b7MlaL1bW0/L4p6yipKiK0zxw8KeKKxAn1S7dVo4
Ux1XQCK19y7j/qDEiyYrNizSrC9j3wMfdp6EMZz09nXWEUBCS8cZWGLaAu2ktym56AbRbTkuc8rw
NoiwdlDSyQEsrPeUAPc+t3r506XQa3vdxJ0iKOEj2mVqch+WRR2MyMJMwxWaLy2qFxTndVrbQeIr
9rMlc9I6mw56BgW26MlERJOa2IlOtGQP+KyoL+kAi5cG7s7vc0YfgpT06GUkgOic++ZvHDEADHAE
LTWbxDTyg67JWupv+sKYSwEm+A5scxPMDII88HDmzq3Yb3jprO/U0FW7EcNwBNxiIX8rpMzH80c7
j3C/K4UFG3x2HW+jtv9huvQ0Wrt46Iad5moW/h8tY6uakok8ymORmeQRJOsWr+tMZNn9Q+Ozr/eG
fAqGhmAOyx31fWpT8bNUYdchHzFLiarTJDH1GewtTR+Lg9PHn5FYjghVxJ5ShNuyYrK9dJJNRI+Q
X6ebuFk7VAqA8c6vWTj1ZD5PWQm/ajw21bixp3LDjZP4MTckLb3DtJU+RjQyAxhBXmCm061pzw/V
yjvvrFTtap1uHrdvRTof3tM8ELF10nBAbfCyAYX3idErAZ7kUInG9SLV/ajY8hdnqAl75q2gDMHI
2158yLOk5I3F9jkYGjUNtvytbsTOtsQyHdKskIxhSEMb1FUb/67Swg4XKTyA5k26pSf0Ixsqbz8Y
DTj86X6preqDvnjREtKNzKI5YSFIn+M8fsa+5dIk6CiOjPasTYzRq+YYLQ41kCz2TuQvNxjBNq2r
iTMX0YdTxx5zEQBNc6VP+CLNa02VyRa4ALeG0XzBmbDzTvg87AO7HRp1eMdwTk9bs26uU9/JroFx
HmUGxYlqXu06oVdHt7V2gKB6PMankI2bG3qlLs6+mV1mCE+HWZ9/TBG04RwVspR7N5Mj25mEReLV
TCE1l0CDZ94eYyAMUWMk1PtjKK2hCYrGfmp99WOuu6c2YZzdJu7z0EzmDjvrYEcW+qUeKCclCWbH
CxK+M06dWw14fiuV2Kg+uXG5/AMG7teZM8KKcdoo9NZ+Z9c9R4M7cWcTIVkgBgp3lsaW/RjniDEF
/bRsnQ7RmjAq+IjxVT31D8wJssDT/DKk7w8t4baXULtsA8VT268s8jkKx4zDGRpxWDR5hT7Q3o7T
ijryl7UUb68jvUkuDiadwcDlatb0I5m8G9rN1Pv3ZefCsVqxV7RuaUpXqQsDYUWt/fkmEAJeGuIg
7A4MlgrSLEtNa1hiG8ysJjOqIdY0WHjEspRKzaxGdRUOoHzZwLKZP8BE2n6xib4eRKxNyO8onVZA
0tcDfic4rwIYvTPoZD2tDx24IYFNHmIKrv56GF5Q+kUbGPZAogv8m32Pt79XXXpW7mOfJswJtGL5
iTp3m1uDOBg5psoGeOk+tuqrL5rU14NGqvIfuBTLlcvWwfaCr+/lyOOwz/0BR/WJoJVpgpDCIcsQ
1VBxv68N52h3M1RY2lIAtdZX+J+vraEU4Rx7TFxBDQ5nZ8CiMTZw/XCl/S82qUrZP2ws1WcIPLz4
2YTJsqUlNGdNdPz6m5WVdPzs//58utIKysg/fBHwaFljt/WrRe6GRbu3h0mdup8MmkFdrYS8r1+a
JhRvE0SYzWJF3KD7TvMC5Bt4JisncBv2HzCImm1hSMboVVKxKtKNkONMWlPiQGmAl161mR1WKScj
AMEe5iNlBWcASEh9fci7sjgt13i2IQfaES9n8em8NFF69CMBLRtv2p8frvt3PkgGhdP74lkNM7CV
Hdf2FnDDvuSVMOy+m9b959dDxlJBLAzZGqbUWgZX+G3KLAtR+15nLrjvvgE4RhVH8mpcy9O0PuQ4
ugp6FF5/kNkSfuHf0plqW2me+TN3lv7opfkBLbdzwmrx1rotISVAIuK+h267Uii/Huhnh8YgKJVV
C+iyiMBC1KDYvn749S8wCP1Jehg53Z685Gpg6JkQiBNYa29NjNNTVzSMckjRMdYOjpk0FJePtWvN
tNL6n6xxP7kD/iI7CQEUIpqxwBgpTOQC+Ny1Uf+MIfVullGB+j8TBPJkF7A46GvQ5dWfFva1GySr
t5jdnw3TeAKA15GSNAZ+6f6I0nE3LxOWaHM4UhP/xgEZxq+xM7y0JeNQq+Cpnaq6EZq6Q4H51JEK
gFzncXKpQMT4po8+f9toicVp34VtvyG+vJuky2azIUEDzdKx9Koz6S3ckxQtc9O0yrPVI2CnNFu4
Ghj1lZSM3JXqUy3mqzxZ2NSt3/rPQ0c/iqHDkJCeR/TR+kNcuO1ey9izrz/79qsQcjj5vp7y68f6
0IutnHAE/9/z/vlv8JRYPddvfn2NC9Hb6S2mmrxkKlSV2O1m/HWMGj5bR13sArVL66cv4NXTUNJt
KpsZAyMVwAZkT38apR562rnMIu8sB1xmLhaoKSpdkEvVHVzVm0i6G0QW5qZrV65tzAeCEYygmOgH
FB3GOI62i3OfPazO3c3iR53HaGNMW8bGfSPuueQM/XMY6/6mmYK0mki9qOXF4OZx5YqTrXDveTlh
Af6Y/bBKCDc4aqagwix2cqfsPHXlBAyYy0quvbu4qJhjNP17i8xzXyP5bM3yQCPBPACzfGDbv4YM
tEB2bG53vb4z0SiHBHUuMB+MeyNrp4M9YPdzItZiYPCorMtkb7nXlvQPsNS622kp9m2n93AByVNx
EhE6ni/3mTeBMGNv4icorhNE5ns6kez1e+NTiIlr1J7DLmeSlFnZS4OpVkZYpQVr/qyedcMbTxj3
3oy06Hem6/7C+nMRbocPqLh1+/jDBp5w1hMtjOOrhqX8UeXmXs8755jhI1ZAaNUM7QJmxJHt7GMp
PZPZMIM6o5w/6s57ak0r3rXrIKCrxTVXx2PqJ+gNjBjLs+UBcUnes069cLfnJdZH2zLZSyTAHvzp
VjiInJj3L8W0BGXOddarZjfWLZZtsQx7JF+/tQ/2Wfi8PPfBcGO1RYQqQrwTDzhOemB9WCC1vkgC
NxafTa0iADSXqOqQrUnrxByzJOhYdDLaOflyT7gswznT2Bvls+Xav0RFfrdDXzBgroa/GS10zzR2
EhyPFaWrlop0h4Eh0jCSkZfK8pZWL1Uum3Mr2SrNPEAfuqrIgd45GhAZzSZ7WU9vyZF7FVZyq+Lx
NkMM4BRsKJWd+GEUkQip/JbWNZgPTd9q9rrT3La5ewYkfrNYDK9ylCSmA/RNmNNDbDAErmTyoVkL
mBbCQCpwnos3XKZy+mnnlKuJpQCSijvp0qvonR+6Gp9h6L1UCSwJZzpk9OydrPE32Vy+egL92TI2
G0vjsgAsdVVX1RufPgnVdnznwjKh1sKqVyVHc86vuNHrzJU+cEpfAWH9jXv098BInhv021QgaOsc
xewE32hVkg7a49DHHnAlyvm97LzPBqF5g5DAlxKHZm/cWt0HGpj30XBfzYd+6DLaO9wol7b+NetY
g6fk9+TlNM8iIH445q+T0vqZL2srwGRm0Y1Ps29O7IkyxAJezCXa06GwxAaB+0/Oy3Sb6YIme21d
z7H+RB4r+a3ohOnDg2panwe9iKSojzMmQ/nZ8uS94eF66Jgm0jqB6gigf4NWZ5UBCmo9PSDaxGR2
i1+gMJcrS1gM6TnwvNObkDCPh6ztmz1xB4z623My9D/7Qq8Y/T/Do8+3A8tqaUCEFGNEzAuIwVw2
G6D45J1b7d6oTNqgQO4mNORGpfxQGTgfR5cuWMFHNuT7UbZX7sRgg831TRKbrOo3zWobsttHSZPX
jZ2rfqZ3JdZ7lkl+eBwlwPHI72EmRWuNCBIdGY6ZtcC9yT0w44HaVx8evC77oTq1aem8TmABsgFv
Y6XR+sXJw92KEzADBoXopz1o0jtwla464WOmurvB0t4i3/vBOzxTibC2j7dzzK2nbLbaTJwDIFRt
6G+GHOBg7Bxqk86Xgo5TqicaTJbQPxE/VwO5Or7If9T1fD/2y3OjGsoxoyBJoLySBQMQjY9ndNA/
GjSwDJKP2cAV1p0FDoEWqP+Om6ALUkJcg0RZuy7VUdQ4I9lMabevrBqVa4eU5C1GS7fxx+h1Ufq4
NTgOoOvEH96CcIMNANWkZV45WO+0Js6Lg0/JjppfPXwSm74OOVRgSObfUKT1QLoRsytBpkzfPSWp
+8jUgibaQAc5LdTvHgzZZjS8Ox2o2tD+jPQInrXQryG4XDJj+eWl/tMUMwplUoggbhv1zopHqp4A
nuKu8Jtfq/t8pPZj4ZHANEBy7joa+8FMlI5tdy8Mk+xAZR5mb9PE5jWO6NpMnephmo+mOX5EPfuX
fFhupQv/AEgvCe4Yx7yp+tRpi7K4jnexJBRtQk0wZ+2ObfLD0v3SUmxHQw4xx+z7szECXWByT/+o
vC+lgXGsRdRGcCipeBiws3J8m2NB9oMvn+PK6DZup/s3Md3UDbPkd4OhwAH3U7pNy7ok64XWucYg
AmFCiSm9ncNF4/3MImNBDUoLdDGtq5qYpVAXcxuOEBj9VUavN9Ep9pxrb3Lt+xZ7M7FSPnHs58JA
jedEfcacwt3yKtH9rO2lQbi/Ioqac7t0vMUKr8gQqf0yxO3BYiO2Fflq6rVieEcN8nWCwmBD67rB
+Ln7BJlzKHxkT2mOJzgxzSYUaBk3C3kOISHV/SntPXs3eU0bOIb/EIG+ve+znBaK3Y1kM5Eo5Q8D
DWhISefKme9a5nlXgEbBd6etucNbAti/dQjTKv0GloB5ASn0Ho9iuYrwUZAWBcPGx8w+rA9enRIz
R+7WBu+eewI1Ik4kWp3riRa53izVmRisKszztbO0AohlMfi71YY5E7J1oH9242ao574ePEBmmgn6
tYX/kTtiPqWdhSaItn7sKofSmkXUsIcSOUJHf4yl5PrrwZhR7mk+SnN7ufUY3P8Pe2e2HDeSZdtf
abvvqIvBMV1rK7OOeY7gIJHUC0yUKMwz4Bi+/i6AqqRSld3V/d4PiYwBEYQiEA73c/Ze21q43eRK
RPRJkrZ7AuSOVsTqcRYSjrOTqH51Qp1OPRfDJa7+ijAagJN9W6sPzFXlg70vAnV8cExoMlCe9KPV
5joRVnS/5ERWaLQ+3eCKYJYYRfrWiTjl/MZU7oz8k9/m9m2+Y/lkqsFUR9Ct5AspTGz6UMTSldBR
dMcTAC0YA66rFrOZQjW40jV8PJaeiVMgs7dawBwGnWmdkhFnlVaFO4sO3dIq63GJY3wLat24uDb0
dHSnCtRPbBEJlWCy2TqxHju92eo6y70mGq1FJyvB1FKhuZ42vJukMTzmdPkHlZpL4156B6h2MTzw
LiSsNruBi/o1jkoNdpaWI8OT/dLqLN5zS4CjdvIHLnHERU68WKXgS+4VnHktS4Zg3I9Dq+5I0Yb9
j8UoYDqRRFp0bHvJBcvCYF7ek4weUAjUNsHks8RERxNjVM59ZbYrJ2DubrUo75DHNCt+ZoIh1QMT
Go2cpCVpgf4abAnG3poXG6q/sfjItoVFIV4pqCvWNcmJnUR9gXgAEyV5LSGCytoA/j/CoUvELZfR
XqPwxwxKqXEvfXZU1h6zobctRLhU/XrZjaz8OqPFn8cFdC2AZmBwH/bYD85+XwKRiICWjk11LUZx
Gus02/R29RJL5Tu55QItabogiwl5S56wIEj5INDrsHT14iNBjS6NaS9dOD0jzNi+imG44Pt/yDMZ
0/PsvUVe+84qYA5n5Fw2M0wtoa2sTTJy1k46+ItEih+QmKpdQzUPiVN/sSPvOP03mlx9I5v0xdIt
nwJEYrQ1g6pLjo6nPxZDOFydTmH1yfhvFID0huAFGMt9XiuLXvM9hCwxCi/Q5lxcA2qeubMKyQNd
ilzoKwRQQMGyiZ7cipV0/Fe4hQhqjYHSwJCP5yj8lmSmu2exTwF1QjaMJMltRYYMM/QwoSmWeY6z
khVxhSXbdymCVfGBwmuNVisCGu/R4zE9lR6Z9YRLJro1fvdcekw/grbdZT4LtrGLTm5Up2uZiiO0
/Mky7RLuxZTJ0pp858OsZDbTBDujZ2UdgZ6mK+Fv9LLzDoZFiKRUk+be0PRdJL57xNkzB0dx3dNa
PXpRcGtNqew9etKNr5VLwgXwKQXasY5gcOSAxJdxItM1NFA6n4pQ161BaXh04/I4TBizjAsGuI59
0BZAgTFfkSBAs0eOd4mW3IIytXaZW4OHsbXwBPGERNTevnI9/KT2xQs/IXUfKGg9nbFy9zYMMcSd
ylXX8886Xait1TavWRTBHjfDe1TFk9ukPw2ROEPhcVgFM7+os+5zFYPhsDpUJ/Q8eoviLDQW3quB
hhLRIRnHLyWBHpQVTXKusA+IghWV3vL7povsYaWMDpxfIbW84mZW47IvW8w/NlEsDjildkRK499l
hRT4x82jQ8qoiWiZroT5lKCIMEzp4DCRGLoz8UqkI+Cv2KGGTkdiHU7wKrd5na3x8yeWZg2RT+GV
7LHaq7GFjp8Kc6eqVO0Kxz7WfLSrrMrrVS6YIiYaZNGYmRUKc9yfKESoA1OkcERE2J15J1vQn7MH
eDb7qV1jHi1O8KVnEq9gm+a4M1H0XwpxP+9VNRUKTRdPK5gCxN4ZcxAZ1CiggpK0DgeurNkgRNCd
rd1Z7hYbBrMCyJKw/3PC3cWiFFl0tlX6JqWFcCR2NFgu3jAl3Ri8FrwAuW2zNVP1lVd/SB9Z69Mz
G4MdvZcjGatMNnHT5PFr0PnqDvzs/ViP2hr43GsmELEiaQnevfaaFJuuQwOfpUiYPH4BRYi6yhqb
bBusGR2gSE4oAQzgmDSR6SnCxLPwxSg6bN7IRtf5EC+YBzZ8N5jnfPsloRi3ZIX5GAneEuaMXPql
t08MPnF0UYcUo9WixgHbWmhmw+RRlD1/OsZqTM1kJwp5aw1mXEnNywOP7rdXFeva9ch8m/a0Yxa0
85AamyVhYMJ7iaT36DcDIx09JORrrHbbAZqkq/wwpIS/V2bpUo50aGIM1BXWEHRWS+Cp1K7074yn
k4UtvmkFtTi9A+GvOfyNuIxWQYAUotPzVRjJU2gaX23C2JlVVxcYvLSNieTzdcb5gP4xckZ+C+ZV
6cDNwRi6LzlJBo7KqZXHPsFTXkTDS9OyFrMKuj5KyJctCnUdDBETIwWVWV2vpk+GZmS04HunJdEr
4bJH4UGBcwsIZmUAdCZRLnidrydjae8T0saG6CYheAUFSwdiU8LlXL6rDDRB7ApXkehT+RyMfHda
rsCgzDPs0IhQQr6+ix5dhWZkW6vo02NEluWuwkAAgLjfpAGLXEdnOu8knfLJCpr+0GliV6rqZayt
+lyVbXPO6bmn9Ez3dpz1+2kObCVdeYNlw8JhEC+kRombZBqp9nqF4S9ZA4aVt7iZOjzjil4brJqu
j3ZZa73UfpUc540i2y9BMAWnKYW5BkB8UvxW9ZZU5uRKYxEC5cZ+CjpSDZGN6OehV8OdN+IEZxy9
p9kut6Ou3hdmY20YS8yj0XpHxCjMh3qiFFni70oH5H+i6cuy1u6CllO0GZR1Z3GRnE4qdcI6BK14
VmyaiVEzfX6U1w7mgDNNkIoBMw1YEkYbFxB+426nNf/QN/YCgZO6b5ydTejGliK/tUCLQOMOmH/S
qdV+iHE8zbJbrZXGUtOhI7R8e0wM5MJlmtBNKzW90v01PDCci7T++CH6exIjniOJEjQmjnrF/PHO
jIuL3ftYysZVhbunhhg3WYA4lzrlkjOTQeLApCmx4gdBuicynDccds7KMhBga6zWFzbaIY6N5IK8
KtdlZ31uCqdiGcR0yUfdk9Xl54qZ8bLsGYPmgYjySg5cwQA2VXM59kg65sf+OmbTarS1WfuH4bUp
+fXb9CXo3TO5hfbThyxujWyf2nT9qazJtZ0CzwRZ0nlDuVOhRDBTRC8CVnpLF5j5nsto3NbySVMw
XHtMy4BTUf9meajBrW6S6oDrBbWt5KI6f06W9ax0aNOEhmdexzE0H3BBtvbCZ7aldv6nkYngiqkr
13oYKFqaLEKa6JuAUwBhivY2DATH8ZtcKbnAjdUilnA6j0lrTyETVx0VBX6roWpiT8wiagYMWDrp
PQwa2KXBTzHroekQFPRM7T2cUXsVFsGhsoPXyfzf1MlrmnE2IaRF7K0B9B8m27kjH3yt+Qw0m5lE
Dknl5ymoVjS9IzzfMOAeNYJIGLHigfEx21RZeYndgeujsw+14BkXfb3KOoxoUCGYlrBT3thAMk2W
vh7pX9TW3lQM7FTLnJVaMeR7l3QcGJOt7kzpeoAEnbvLEOWn6SMyQR9QL6ay99LB6qKl96zjL4qP
QdDWEMxN45WsNxJRBJp9xud6YMEXs7uomPJhEKFUqUevbj2c55I6NpIpIwU9BgBRSnDRsFKEdQKL
x5A7sWs8YLVLMhluhd2eQwYZ8nheG60tsRHzrynUdD2SQ1ECiE69OliZlM8XyvQ9vo+JLQErWtwR
9BW9JjStliWQbYDCq1CXxjGJEFCYnbtMwMCunOHKmiS4lHShFil12ycpgxK3SO5vCDQZnlI8h2rn
TOWM9i2koLMre1O9Obn61vcPvpvrXyhUoHjOxvEUCivamcZYLX3M6iuFAlVOFNYhL/N9aOrt2ejl
PpUs/lxN6GfJHCdNRnTW+eBtXWITcPNCSMmQb6Lt53SGN2sRMQmQ1++SVVjVJf3d7BUYKwAPwJP0
oL1HUv2+Ne7wSdezM0yBS0doEakxksg2rrsqwHBq3yxyWo22HnXmbjp7TLVkkGKWqE4jQQ8sbuEx
qBgJeR9Nwi9O+M6XsR0OdoLP2RLx0zQe8jtBdWCviyB8DWzvMY/Lu2wUz80QfE8Saxd0GaMaMOMF
VY0lohnJV2o/lEyvjY4KoRFOlf2E6a6YfkRlzx+qcwp7ozlZIdPiCi19idWX07tg2oHvFqjeQPGN
QCgwSRVkR3s3X7A91raqfsQ0B6zTN6cY7GjRRkd51CvntVCdfSxc3IH6Hrw19qym+ObVhPFqnFxq
az72Dn1yQbKltyLHeVhkJUM0AX2LMePi60hObUEjhYtf9Gphpp7QaLvpt6tH9bhJOZxecR77huGu
UuG0K0pzaVXmiu00negNbyNK3MpOfvUKfgxQlTdVTambyIJLjg5vMR95NaVJRdZwLR3loZVCoR2P
/Y1ZREHajD55g6GqoYC0sW82LoNcgNeqty9lzOk/g6jmn4sfuQsMEmcF7TS1Rb5fHxNC20bR0iwY
ljzE8Rg2PpMGAtGDVKyFrIwVxhJGB/y1qxTwR06qGynicJYTPgVhVwxgqveDJMVsOz2uDkitmLo6
q0QiFUIyVHkl3yQZcM5wJj6sXc1/a9q3ZoADj7TIfeLq5+VOYauwmg1+SW14xhE1Vem56ARZHS8c
o0FDRTkkIw25sRhsi5aTwsHTlMDOXDBbmhZeyaueGocqdrCPTZysKMx2iU1F0fMngZ3FP3t0o2E9
pEfTgU8VTGv7VBnPcW5+MwtWKh5heIuAErQdkBiZKKq1ZubzWbreWqlY3HH2L5IEy8BszXWA/HEC
TZXCPlt7MSnwNUvxNGGKYDvuygZ+RHMHQ4bSGQ+lboYL5G0WV/FqKldA31dYCkyXTU6OHE86+ECN
r3gscZ/FuDay8kvON0eMhPupxlijhcpdWANQCkEaswJpWTJC3oL5r261kuA4D2wiQd2fm2mVlVT2
sZGEWIU+l2lnyhIMuluEt3uVjOFrp/Ojr4S1JYmAFRsx6ahAEFLlabXzkfijsRyRlIwuJePpfOxm
PlIuic1SfsxjN146Cg0aCvY+38kmG5g38pX1hvHglEV0sQfxlqSvYMz6Z9qg6mCfcNEhxE/Q9OJk
3huEhx5KDZo3SEwSbO2oWCJriK8RtQdihQqKMJYNuoioNV/LnQfaOcusC/QVb7HBKIw8CPedxi9o
LyJCr93+U9wOwYrEMUQ4Q02LX23CJcXDboWkZ612mge0mhFLt4dHx0ATxY8ft4aktVK6407WNTxb
bBEkAX4NBrPai7ArN9Vwral4jeiWnMj77GZatS+w5aDDsbbSxzU4FvA0YEZowLexmrrVpjFarrE+
EyDMDTkRLtm46cvmBvYIU8sQJ/eagfImZ/jGSCMR9eltdIZ2Wy8NiniZoma3ntXi/YiAs0VP8o70
+b/f+v/nv+W3d+d6/fd/5/63HFta6AfNb3f/fvkqm7fy36fX/LHPn1/x9+1bfvmavtX/5U6rh/94
/LcfefVv54fN4+97/undOYKfR7j62nz90501gOlmuGvhDN6/1az+5yPh3zLt+d998r9JKFRVgAP/
OaDwP5Kvr1/TP+MJ55f8g04ogAk60NRcHH4wCmzgLD/phIALhQ3szCbxwNLYggn4B53Q/JsKi8uG
ZmAIywLy9Aed0FD/plOVdZFyUXFX/6d0wt84ZxOChZOXw1B1DFTG78iwSCt0AYVDgbbTuBvd6aOl
MbqILTows/5GS4tsV5fAY/2aAmKfMKKOktbsL5/ZzxPsV+yc9leHQVqojWEdEob+OzFh1OoKZxnJ
M2UBC3dIdOfYeO2rXavf4WOsEO5RrKsLehQxoPpmEmRiwTL+FVfrL0g5LurQidcIw0mYE2viFwYQ
XLWoBnvgYeklhMNLRLIeNEXfKwjypU3qR/4cW97NCt3nZKiUqXIFVYpC4phlyramRHCBwFb+KwAH
OMB/IkrYhmvRpwNxhstSnT6/Xw6sR3JAkFvl7WyJTz5VYciKqLxqeeCcUttk1tiLfpWzxj1UrFQR
kGPZ7SNdFFxpyG+V0iKJ02IM91r/IIvcPWl9Up1sDHdTrmetZ1Sf3PTW5bo4kar5c5MUdrUKzC5e
FQMkuQwMDqnJQX8dSwZkIlievDItjr1HO8wIlZyJOQZfizmtUjrWQdyZ/n1p+u3S7bvtYCHWV3DM
7X0t++F6DuIeg6z3kmwPWOPTCvfsaQl1SUTwS1nFDR7z+rskHNhE57vkn828FC+AAylhowzfsJxg
KInyDRdt2z94+Di2QNPzVTxIIkn3mkPSiEQmZKU0GxRcGNF3d4hvIuqCYxKznnZLlLtGmcAG0btH
z5fRxmlbiyLRUaW6EjETPiWqsDaaG0F7s3eO5XSnHCnSvsK+gIuFqvRAp0u3V7lH0E4wZTpzWHH6
g9pYulcKyP9G4L410xeSBf25C59w6A4wa6cW82QBtiJ/0kwny64WB0BOzYrm2baTmrcth/AtSzG+
9ra1Tt3yh52Nt9z1b6Vh4ND0Jv9+eRc9ZEn52tnoC2qZsdrO3VUF7PQa17AKChaGvXRXtW+izMQN
sLQrefJTsa0V5oBWO6IHEmJjVPpt9KqdnTE/0VzzQTMsawqv2NM5jra+BGdVEP2E2OgTOBZ6ZMMU
W9f7CZLH8hWkIFGkN220v/hwXjaFOdmpgWC7PXKiQuspLBrqXdM3FztO3jQxoOxIDaY46M2XtYHE
E10GaVb2i1Y8hFpKET8bwmuk0vUroEObK5v0CRUXBj+AXt0aMWKLPGZaigyvrl3C2FOciVGBwMrG
cg2Goz+3WF02jt8aN5Fm44rgTM6KAYdLhcQA5eK3wddoGlN8XuZDR7+dil5MrA1sJCD9sN6AFLVl
utUSv8GmwaInEoV5zryKtIHOW4VljUpH0yugTsYhbw1zNXt0FBOjjlBsfF3zTTXq0N7/sUmbAJVv
FFJjnB4jD+11CJNxneqEvBY9cl6/NjfEZeGWnh6SfoXIYL4/b5o2+zRlrPyyy/w4QXs/X/Hx2vmx
j7vzrcrsx22kmLuWVgKBspPpr0PchizCQo/BYyTOs5luYa+x12JInvQg08Z1M7kcu1Dk9fFjR61D
jZlXNkD66el5k7taMC7nm5wyrIf4SAFsKxqK8el93x983857hS7ZeWNniPcXUaj8+U7zs6PVOka3
mF/6y5FgZgh23qCtm5qsa1Fq0fsRfhybM5sl3//O/OgwH/z89oQIcGDzzXI+XIaQjG77lA8CZtWM
XLQ88GlqhdNT8bXXLh6MhS748fhmA1rKL48NJdsNauhb7anbriMSYfCrFT5qomx7+RgKkPftVWKs
+mwh/MnITcq6TN7Z5fhZGO2PBj1tkQC9cE18ZF4RsHoY2nRnUGpf8LtQ94AmaIYD5bkAV9p54HMI
zdTXZkhjQtrRPR43ln4GwCoVHXrZ3Om+Q6pB1n5JEpdOCCFvLDzFKnATtAB+QdaQIy5BNninLPsC
BfbcF068aiJ6Zozf9Gfc4q2RTDczjLwZxoGlp8MmDs0oAYShPbgZTlaQtRfisLHfkzAm8H8+6ka+
ZTX+DTrlegwFAJOs60nAmdQE/rS+b+juebDOi0AQKE0E54LliTlJGRQmuoWPUTdZ2bq29xqqe2qn
1msskrAck5Q6GIAZyskO3O+U2lkwXhVTewP4aL6ULU3Flto6GrBN8z22SYuwQgvOjZWh2w36dk0N
mosWzODWQgFYofpx6rbdlIu8V5sN8Vs2S8FwWAEF/jRYGpczLNsbqTiCas6x7gPzZo/+rtORvsPy
nTih36sufRMjWi21+mRit7lXpF3udMXduTGXOr8Li2uWIECDWA/ipo3yo/jBfM+lgw9NlTXUgpCC
hBKV/Fr3JG/ZFbY5ww7ztWVxHVUr/RjELYOxeuix9SwqM15KIuEXUwtCGQE1Ap+gFor3ecGiuU5u
DhEG1A+BnRVF8CPM5SEFRWNW5XfNKeAH4Ywoyiuo9mcwBIT24ATf22V7SO12bXeh8WS1XzMZwhVx
TJIP4bmj4VQetNaothKTlaEhaqA/wwK6fLN6KjFFWBLZOgrSB92EtLjiqFn4UYmkoUE7XkaF5vrI
GtzU0dR3PXZFFY26q3IG6FgqatvYU+fZ4bgizQm2NRNPdVRp5RKYZUHY26g+800xxTZgvtR0/Vi2
LML8ARFo3cTKDZSVu5dUom1OLyg2RHp6FJub7gtN4nElfOxQfnCXhOk3fuJ7aZLmFNvp2qbJOMII
je3sE3HL5Bvk1aNlEkR97whz7fTNfYofFNuO/rVCWm4EWbpWcB6TMRE8G1A6LJXms5pB4XKLa4RM
k28iPxo6FygsnLELq1QqenIKK/+mBojuzPFeWsb9kMrnzjMcxK59fwzQhCjSn/IEbsz89jHxOLSU
8p0S4ssBWHHPWh9MUjnJUkbjh+sgBvH1Y59PbBg0w3Azii1mlC99WSPGQRwlMmzMnV0iMm3xQJUh
V7E4fOhc3UfgJWlrbDMSUozi2kcA9rj8BCzNiTzyW3ruexX9DlCtm2OXt9rCy9ejFmDi9ELE9lkV
Nn1chiYXJ5xUDqVDwXPshltPaDFQLOfOq+o1PYfH3JHQ18JAMEwm/eQnubc9h9ElIPI78Ns1+cRc
hFl9r0y0wuA2niIVoYSD8jAyKqpGAdHXxDI3Gabo0ghPFnAWG1K3JcNd0A8nq0F+jEr0lCUGLlrZ
HqvxXh8DHSMYRATfK74URgwSSmifowZXZCeMR3s8OtS3af4HZ2qqj0NkvTm9+pXeGHnfn5TAQjZc
XUymtEGUU5lFceoRWyhc53vWpU8gJkkKCXfucWhz3GypHawM300udpIIFTxCn16S0jJoe5PbMj8z
P/b+tJbQivWtYR3nxWM59SkTHEnzXl6B06Boe5wPXP4vCpOYrT5pNRvdgXDo0a2O4jS7jJlLDG1P
BF2QDhedjlajE6aUlAkyPculD4bRchFWBb9GfZwski4OotKrFyKulp6j/rB3qIiHk+GXNkmT2X0l
vH1a1PYZVb197jRmevmo9RsbRVJYJDptXC5pOHr6s6Y8hrbNv3A6EqE2aLjJamFUtfn4CA5bu8iH
umqEz9ESx6KGP/xmzK7ASNj0VLSElF+7oKIlFbtESuYDih2n986tPRhn6jTxyP/znPQfvUnPbqG/
6W4HuUHpvyiFgW2ZvAzN8E5Rg54hVfNbHYbWNsvEOYPtUBIWeHEQS69Vo/ihKNY1to3+MDb+tdMN
g4teY1w0jF22lyTnVzUKF7wkJ/7Z2uu5bA8d4AjRaUQ59uodumR1TxxdeiqQzAVU4Xgt9dNg+hKL
NI028Kc93Fn5hFrR8B+W0lsWptwPFYiPNCT9DNZyK0p3TwervUATyeD1LLrMi8kdDcqdNpSvYe4f
DOE1Rzfq4oPbj/de2w0XgSPloOEJ8tP4R2BxjG68NWpiu1DcoK7FAUcYUXzWSElh0mg+lRnjvlnT
qNfLFb2aF8fkWyHcr2DtN8iLDnlIxuqO69JwCJzsmsSaR5xzVS1RupPoPqKC8VCEl9owrIhbLI/u
gGGicbpLMm1cvXvrnFrgFOdEt8bPCX7YhQn002cx1DBzETbgHNXzmgsm6lfX77sdIhsCwqt8lSYq
vj19/O7k/c10X4HfcVp0h3kD7JNuC+4NbTnfrFvkGVQIedTwW4eLFCs6HFCFKH56oaLAwgv1cX9+
WhQVgJH5ZjA/z0L+5/5/+WBNNREyWb7IgGssZwuUNbmt5luzF+s/vTvvUk2mqfnWx2vnl33cnW99
vJUDBWDVJ2XOnIw/NL8B47epNM7+N7PYXxnIfnsMHQuuyb96XcnAH1rEEuF4KN73mHejhVaqy4+3
gWVBar2iVtiypvdS/vCqhbr7jz1FcKTgLfbUyhvVjt73/+V5uolUf+d3iR0LWMTH+8/v17btFzCs
+pqpEvaIfPqbcQkZfj3fhBuA+kD/lCC5prcYXQMlS5h4GsmTZaZboo+0a6fUwGzoBC11lnj7yEdI
n8WEzGa248E4SxqgP+ktiMjY6W0fwRBndYuCObDSfAVWA1d3SytCNCm1dOJsz05aVxslqGkfTXel
ryVnwLDpZEjrNx3Sl5NWG58j1RTb0WApnZievhZJZxYry2p3EKy0veM4Bsw/dE1q9QDitMPBvGtl
lZyiIExORYAIRjW4hmmBhVu5lnBK1Wtku83UnBkqmDpcR31Vhyzs7mx8jCQyHj6xEB9PyEbH03zL
qXQmCfRLoenwhDZt4IkcaiYP+7oMf+7mjxrye2gQJFIh0sqMbVlwJKP5EqZWhhQOgyUQS3ddx2q5
gHFBNhByHrXBJoApgU6g55+aaaNRu6gjH6MLfVdgGsJaJRehKGedlcrBh2Z+1P1bwoWNz4g3ZDnP
5YUs6BOjaX+CQPBIG8NmXGaPyle6U6x03WKIfbz0iUUdyC6A7jsJFYY+/GzrFSA2B/pF5EGkgpL9
DT83hLK2WNRuTUBPII7EA5tHRTY7r2RlOKJCoKWPLdnqw69e2eebJgqfiW8Ktz5d1ZMKwwngJLfm
jdEN6sklSXypw4hYRGa4ofajGHwFEsYmpf1p1wJ6xobKDO5LxzWPZZpZR9PQ4LI4GC01+xsMRHGy
zao6ZABPlOleO50prC+oUwraYB+P0RcZFj0NOtndFxmz3mhMBSlI7D7fcghW30Smjo9W0wcmjs2p
7VprkoEZJ7drjG0cRU+jK5BX+8s+NjVsIzw1P291hXGavIcBWcOBzj8l7Lq1r+bj3qTFUAx5c1TU
vkJZpthMtRzvpCOvR2vMrcR3HBZgIfiotDjjI7CbEPZgaxIIY2DVAb9XPo2tfqisblyjUhwWZizj
k6UnMf6O5qUytkBqNGxDPOorQ4UGhN4FAM/oZP+x57z7vLGdY2S12JpMIJuT9dGQqbsSA1ficPrc
gxTOlTN9hs100s8btBj5csQLzrUV3VZgRscx6H5uFDAYOTMg7r/fVJRomFbttAWV8fP8RDu9JI9a
pBi/7DjfnN9tfn6+a6uI143Y0N7/zMcTH391fuzjLoY2gP4tU96Pxz7+aGHU6WFon4zIoV9XBWH8
y6EXvsUSQLibX47v4y9+HF45H3mCM3/pTer7+ZmOE84Vkbr92O/jz34cym9HO+/y22HMO8/7yQaN
bFueyXfDuUy+DNddBHpmET/ErX1ykKKvSJMF94hp75ZTcMYiYDyD9FAuUaWDAaLys2aWju7CCcyz
G8QgMFCVkzN3NNT+m1opUGoQlyxmUTXwHO2QJ7p+ovh4883R2jGrD4ZmxBjxVNvqFpiusUbF/01n
nrsGjUgIbMNKVyB7XKBcWwifemyhGkThmHXwxcm2Iamq6FMJqey6fjyIUFe3aVNwBmNoE63z4mWD
ih41eQ5Y12ypbrAcNXrYJY6t7zkIQjBrpoPQ+52Not181ALn0cu+ENntPMngawFwo6h67YpBLK1k
hd9H3mWScbZpYEMMLJ5oZctqHROfFihcSsdu7E6CYLVF1xrfWlF/I09c7KdKx1pGdKob7FuNkC+1
59xSU7U2xMz4QVwfI+2JdZp5TIZkPfIdrRnPodTlGiVVp8uPpdMtlTZwHzyTZnhOq1pRaKfnQV+u
vME/Mu/3MCsUm9GrWTq54tUEUrGEY4VR0YzvkXSaVNCDdAm/LSZkNTdXRVdf+4qHYO92VIP7pSbq
EEeIFS/1Wn3tyvpLo5raRgwsLEZhbMLieYxMHzd/vHVc3dpwkpy7jst/LtARlnq4sav+qkjvIgcK
OvyUxQGBeU96pRMSMtNY1Z0Kc6KKQ/RNUoE9nHjd0RxHUMpXpbHg7qmYo4BunXpnGGkb68h00ra4
NF8iz3JOnRyKx8YNDw3ly30uI4FQ1iMhN2vNTaBoBIUUuXXFtA5HPoVeRyrHRsrCvNcif5NVoCVk
bp07ojLOuJC2UYEwIMmyfpV4gXMsw+5Nz/xhy8ZYM88edn3TQUDMEKuCOhiBOOlwCLwWmCjg+D0T
khxoJfmULInXKjrvZWQrWAuELCdcnHJXDMGldTri9DKYoxLi8NJsC32XD9EPETjxVRVAQx3OKCpt
BkW+bpsMWHxcRRJ3jjhu3SbdK6s+fHrWuI4dUweDhUhFs5r3ttz/Nn6n9vG/iqZTBST5/7LxW8e/
9X2nV/zs+2q6+zfCvBiZ0GfRIJoaq+99X83W/yaEqhHKYOqujhjrj7avrf3NEDRAySrA2GZqUxLY
z1A6k6fIceBZAz0ozVrxf/7R9P5TA/+jof9rv5WO4Z8aitPxYNQ3SQTRHP6hjvFbgpBDHzFNW1W8
jXXzo+oH/zRpei+yTYiTAyX7lVg04DNN9L3MWn1hoYe+g8aLT8W2Qa1V+bIPuv6OrM9x3bYpFTDT
zB+qSmJ7DHEoTX6veeO3DS3DhBj0wB+KB78sxLk1nZttk4q+bKSLdQct9eF9Z8UZDq1gyjSOPpm0
JCjTdJGMw6xgahhBHxu7kPnZCZqgXwwhyXR1V8LQ/ot95sektJUTBZD5zvzSTPc+V3babgST0xXZ
d9pzYmsXs6zaNy3uj4PWti8E8mUr2UNVSfw4OcSqwfWRJJUHocoROZ2O6HTMKIiq2OdT3SvPovEK
wL3ep4+H5sfnzcdjpGys69J06e7wIoxi9alr7xQD/TP5HCRcZNOmjv3+ON/lTCM2pEr/6XFHp7zV
5QWln3nvefN+P+9jnpvfKHS6fZV07Y6wAh4z31/FKLfPIEBTdib0Dx9Dfed3+FMhLiDWT0TKZLtF
lxrEMj3Gg2/9800vTNOjKJRkjyzQjin4O92Zga0/z7fGDsEq6qs6Ok7Pzk80Ze5vM7OBkhCBC8ES
Ur6EowcdTkr/QI6y81zgI0vd4sX1CiCluba03ba/BD3ium6wixdNC90lpMT66EQthDI4X3ZXlC+9
bhFUYwCwnXcj4fYOnZFxb0dW98vLS3+SJhl+sEUXatoIaLTw4DjlJBPlrge2+2J5CqZRz5JkhqqK
DvHoSvOG61hLgLPsS2UFf9G52lruXs1pQ/ceZ7Mmjh+PgycmUEH37+aH5g15r+4VmqBchWn38z1g
QI7I29By1lk0oXbZSNWUJ2KC0Lf3nF+/PTHv8vFYHUJ0B+GSQ/SPsKUgI99qdfk032tH0VSL+ebv
9wMl4SkWzvYxSVKbEghuwI89syqdLrZSt48fDzKwAsnyURQwxt7PG4xL28omhDnN2ua+RR13rLKQ
mGo3+i4ppA20bL8aRUjeTOH+f8LOa7lxXFvDT8QqRpC8tWTJSlZw7htWp2HOmU9/PkK9R93ec/ZU
daGIBZBSWxIJrPUH/wXqD0ya3NaPehHMcvJaCsOpL3BW8oe1hZvZzlcLBZ4htrUoMurIPQY1ZtlK
iavPwELidG1grZH31ba/heZBZfa1tmLfvb8NhICOTz/0YQh+nTtPTCOEf6MsQepYh+cBpA1xKriq
koklG1Pnc25FgLTRzM6STehNML0U45CSqCVxmrR71VGuJ3lh5G+oTmWY/4KgcNsp28fpWnbCaApB
9M/x62Ew1oAs3MK59yvj14hEX0So6CDtFXjD/WhoGBzVavDooACNfqF5iJDtOLTIZD1S8AweLXDU
Krdbk93+GJvr67wWjbPreAqCxkhxxO6CBjK2qV5AoI4XNMjm42vT68Xar0d0QctYu8Ymm7sjWnAo
mRKCKprtGzt+v53UBBVl8z8vihLoPBtxsiNVOYOPMchODnmZSdXbA/a52ekaitt6FfXIJ8puotXZ
yR319Db3FkdktF4h/QRwld/0Np2QHZ5w1Dv0ke4ugsFKvzv5UkGF6ZvaiBJucxofHER0Dr3166nw
7xOwRs4Ly/833y3180MW7V5cLQVgCGGZhv75IZtTO8kb+CI/cYxrHxr+4vvBqND4ttxOrOzEEuuZ
AqvoGmmv1CwwugunfF3Mf8XWQbZ40K2j3/JBaZ1FjnpEArKaB2UsAOB/Z4Mp2U59aB00kLepCaZ1
AxPvWzJZ5MzVal1M/tdY5xsK1HZg8ZmtZE82Pfo+ok2fr50C681gCk8osSrPVgNyQXXddi8Hi9Tv
F1lWVRvZValc1oJlqh3NWeQEfU1jAstaJCr5iqQ8+bhE/YBY8x7HrYYQUWisMopuqOODVwo6sSj6
SD2FkYn0XWKEW6/utIOZTsW98FSgDRkshaAe4vWIS9cywvZ0C50KQYeuMy8ompoX2wFOyl0Ln6gh
mrtdAvkAieq5J6c5dYKOe8FLj7VtXq7TNq0WxqRLjPSUk8heU3VV1m4T2i+WrR5F5XffPB9aGd+u
6TQBtN1h1EWaLB3yb95jj4LivZbW9nJKMK8/N7H4F/tELIY/rcwwdHTxCjYtxxKGg53gn1AvO9KH
NK8rH+sTVQMgXcUXMpPT2fDv40hHsq/sEBScmvIkZl+r0QPRbERD+gxbqtnbWYuYth8NO1BNfAMw
59hxP1F2rEUpO6eKtizzztvdBuSRjMl5svspdjv308A/Tb7FWGGiOjRALAv17L4ITetQmLGy0SzH
W8ed2Z1SUGLI9ijm+2i3Ty5yVn9V1O2K2vC/t5ACKwqdhoVjAVp+lo3rQl+p0DVlP2CJgMzpHL0e
yqhorHqtB+H+On0+UcapXAwwadpk30dQK0qUIDaFB03AjQy0iGLDfXeQQxq13PsZKtla68pik7oi
XWhuD5ldb6f7PsIeru6QskzQEEN+aT4kk3+MChFv5TwZGr0ZbAfbcTnXmXk0WN+GMnb34HzT5ylH
ibDOOzQtIjU+wyOMz2rRqMRmJLKZx2ejU+KzYwYpYvgoccqYnGcqpfKQOhDmZVc2vVMq2zYa328h
c+jSgz0ZG0gS2LBVvf7Aq0Sgt2LjBWmVRToIsZONaZQ9NkhaRRadpcNtQB7JWB22lGL/abitYvBn
OvJIn85rIDLiyVwbX2GHVXvh+j+Rw9cg9rfWq51g0GX44bM2+f1TMOb3aWQplwKy5b5w0VTRmkD7
JmzzwfMd/c2eUjbynZ9sej9Qn3i4fJcTULH7WVhW/eRaYbkBTKauCsVQ3qrWWZtFr31zPbgvBrXD
o4idYs/TByzAPJCs/Sxe+5NOpsM0MMDAaPgQIzZ3GIUOk4eqxKavdf+RpXHwVHrNKcwD9VCaIniC
84gqno2ygRyUTadUJ7w+1IPs3WZQsOb0+ay/ryFn6FnmXa/RRD4OeXqqo55dorHsxJ6zvR5GueZs
FcMh+tvhcCKroEDfRF2ptFrl1euwtmIbR0KO6uSrasCvNB2eBnJUVMOSKrLyFMSZckELeG3Ns7ps
Kte/7X3/AcCr/2kzaNoqDzrLdAEsW5or2Nf+edfygngIlTjJfsa6251yHUxAH3n1twLh4S6eJfnj
Ry1MK6wb/I7ara2/OG1ubptI2QcJMuGLEKTTEqmRfCWfbg4KNtt6DJJt2MEiW0VNjxUVyMGZgND/
C8JWwpxvjm3z2zcMWCKusDSHm+5/mcglKZh+MXg/lD46lG6WY6wBTC1xjPfaKNpN1qN+IAzDfI/I
VwGnLdlQsGF+LhFtmbzCfMfiL3zA8c65l12vzX8kRl2dDEdRzjZJsuvZaEmuTNTY1/La4JHOtXow
wxZI2JdwmGpqvUW9A/gzYvs9H177DS5X8gimMnUTqxjrXYMJFaTprCMrlkfdMXBheVgBWqktMrIY
V27IDXUV2M/YwZ4MIQHZ4P7WU9Wf+8jj4Gpa4LDSpbD15NPP9FCtaxrn3dSCGpvNfNi4eVE98Rv6
ISdU/LqhaCjOBUVue+PlVbyqB7f+SCxnYYLh+1rX5H/jgVscSVX9ZXJV7JHrwrhXO/F71wTmANBD
eUpt00f2ZzYEmo9kExRsNymutatPA3hfpNv//e0Vfxr2yY+fPa+h8uQxbOHK8d/g1Zrhj6o7ROJH
VzuVwNEV2hky7yiIqUfgBeMFuXga2wVDhwvpypq7ciBR4MTq0K5kz6/xCQh8io4CEXSceTfUU0Fv
nCMl9s5xFQArbtPXjiw2Uoi9dx61Il5bvkvRO8ln16KsB+kqEHeXZ8iJk++/ccO2dvIMGUdXZr6q
DOAO5ciryp48Q1411QJ9cbtKMKvpR1aJdsL8wuEsh+nXK8Mora0WN7G5uB7OfXkkm550/rYXrP/v
5GEL2VWtDHCjMdLm//tT0D75Js4fA4kvU3MhJOgOCPxPNxE9zBLo/hauAAXStqFXxse0Si6uEyZb
u/Djo2w6/GyPEdIci7xwipWMybnyqGps477XXNjC8xm3gaHsmw1wu/dP8XGo4seif/oUjudX1/1o
3+RjsLtdRk6rlQgUaGIo11eXsWsz6y7Bd1eur34bqBUA9gBa+On8/R+RR1ntxwef/c0tfnsxRQPY
lWnKTg7KeEj9GuwGwsdpVnYs/QMaBLNR7pP9z4dygic0Jnw+/O20AEq1Rnn608XmfqMUsMMLxV22
1QBojLLqQR7Z6UInr36wovYpHPwnw6+cfZnX5R3ZbQT/ggbOtT4zFOSIIA25l92R/BRstxC0UoSa
uasE/UutaxQ6a/9CBgrpmNyGwwBr7ANLshoDgljbT76TPYNF2sk4m+lo1TfIeyEsoH3oVNT0rnoX
ZKk2hVYpSznrH66qZeX0L+wVXcyGnn8+PlwN+owjEHwgoSs3gr/dP6I8hybc6ekPkh58wsKDIN62
unOIe+hdXhXvZC+P9AADRT1N7sm4NgsZ/G2kj3CbSMqDDDWjGuJhoDvwYFHwgYLJ9WQzTL57PaqL
OEVmxUO7F9t3tee+pcftOtQA2WtT75zh27D+se2Fa2fuWYYyLGa3pgVh38wc56zPTTGJapVGCjzW
uSvnxQ0YehWcA1I5xHrcL1Kex8AXMmuXaT3yKvPRrZExEWCSwi0a4fV51NZnr8dPc27d34ZB048P
istmFobf5+v/vy93u1RZ80hEVO+fpoK1sLdIhKNFhPbNPsfxby+PwrB+7WILic0/48PcvcXAIlZ3
bm7OSxPyyLfzP83rTR/Z815gh/jnBfK8nCUc52DtZ6hK8W4XvwXlFQUpMiwW7cegtcydF/cgHsi4
76BjYRKCFozSEJeDzhCH6PQboXWddzuD7NvZw/NxfQvdTpPXDDDJ9Z7I7qp7h/eCiWLTvza69WHM
qW80jhCuyMyvoou6BUkEbErIXJ5gedxXAo0LZ3SgUYwVO4y2tPdBje2lArn8wyVRI7f9KGQWQGjU
5Akh3xhWDxJeWRQs+6T0jro3PRSOXbwqde0fi6T5gMBfvuKoUOzbssOldu62YWBv0rgCXSznpniR
Vth038fzaF9tFHsPuG42JGxx+hkiZDBUMa0LSwHlCsGe/Upi/1DdDxRisfQuqZt6SoiROA4iGzzZ
W/LOxvxEb6dLYeLFiVq78iBjFqzs0xg61xNkiGR/u8qCEn8ZCLIXeSXPN85ukQcHOYMaPf9BUlz3
vlf2C+Fic9CNFaDJ6x1vsNAbsz2yQKNWspXnTikbOXq7M94GYp4tlk5e+hbq5UVuN9TbK91icjb6
Vb8u7z3gujY/wv1p4jneuCCH5XP92p9HRg2AlQ/Z9Ra6Pf6RVv2v1YCcd1scfLrc7Vz+BFTYZd/U
+uBfFgvGn4xB1goWUtWWZkGfVG3W7nPu7bdbrqL5ik3F3/juG8pOVHni3BVh3D3EKaTZa98Ng+BU
lzDfhwgNrmvQwfbhMEzVvd2M0E2AIgenSZ2wsx3JjchTGlCRi4oKN6opfXQszRScNStyrPhEdJQx
2YjExVUQ6UWkYhmw5sZGZ2XdoUI+9v+STjT+a4uFUThiqvzTqelCNPvzf2wgQ1O5UVx/Nyt/o4uw
2KPZoK/aMvo5VO6krqyyLvbXQ999awoFDcTIU7/7CvoKPLdetcBQ773Bcne1a9cHlvQmuI4cEbW4
DHZ2qwmMYUWHTbHhPgscNMJAdd4zLcseOtsUgIgC970x26+FV4tTkvvJ2Xf9D9L65/+9FJxroH8+
UC3s0F0ThrOpqZr4nDnVYALpg64iGBsNwMepdF9wY7+b4kCcZE+FRbrOyFwsMIaHi56K/OxDcQDD
wty0F9UWYTKA265trtBfQgvCm7zdMJboWs1HhdEfO3UiETX3qHgK9A/nQ9lYYNLFNKrb3rc8ihLC
25ZKV+2wB1PXXd40xyBE9MkmC/HsBMgztW4B8qBCIySA2c/rWqG/9wUNmVRlJ49kbDL1aNPaGEXM
g5+myblt3PkI1M7DKMpyrTDsHv0xLF9Ydlpg5sJshT+i8tqM2H0mpofa8dw1De1NUVzrKHuqviyH
qXnFW844teV0ZgUa/Rtf9nMZmV+hyxeSBZHKal7XPicrPXTEB/yKlW8haKF1mylfjKTLzrJB1iyh
QBOdeJsuaZ0wVQ+hmj20o8jOUImyc9X66TG2YD4p2IehKO+LE85LXdihNt22X61e8Y7yWtp8VWQM
KCUAzb+9hhXymTosMeX1ZFwJqxf4pcsm1qdzW4CciEtkhVvP0sCCNRjUe0K/JOhvLsK+67/2jfaQ
Jrn5F7pU6ywRzle9h6HjW67/NEZTs+q0zNupMXJuXYUWhCnyx1s5CMdp3qqhxb+XiCpxgb9t7GWJ
CEBhe0i08h9PCttGxQuHE+z5BHldxRladC3yxyZAnG9RjPHvrwBC7xRaSMwWZQ5BJS3bQxVWj2Gs
NhcZ4keBXDa+XRB9mIGUUL4ijeIP+bIcbbE3vepnFhf5qTdC9zwYzlPPr+q9EgBjWsTW+VW14r0M
2gOCZ9HTkAbJsZp1a9AnFe9dOoSQAZ3Z/QzrhihOwiWZO4hNY7ISTa8cbk2gil/dqhlevLgjx/4U
zNI55LF/NbpnoqTTWi4+kD4m7EhmLGVMThkhiO6COtDWsUquoIry9k3/Xtmd8aY2+OKmJZrPsos5
yLCqjFGs0Ksy3iqWBHd9l/mPv87J/dK8aH4g1kEflIDTS3OR8N/4XovDpBbqF+R373qhdPuuavMn
MZLeUKPsSzlaMF5DxdzafTO+AH54QE8n+2JQfUF7LE43eRuiowUMQc5PA83m11mAGJ5Pd627+eSP
zOAeSiK3XfzvG6UGUf/zk5BfnW3JZyAaA472efNh+X1RpW2Vf3Nq9nAoaIqjNjflFGDvkqrRSsZ6
pB8pJqr6Q+XwnLjNCyCG7cBd7cveaMBlAUxu7UFb+6ihvnVoykcdBmuRi9Bcrzr+3sy9cWuM2cZX
9OqUWYIHUiY2dhDWJxlqzAj2oYWq9y0mBwD68QNOuoMHnfBUVi4yJ2kOiFTV2QymBrALygX9Tgsc
k8IzOBLZ9X2cnnimj/3ueiijQtS6t/htgjwsCmo+UTRACONCzdxcZ89nu1WFbaqHlDz6OCRKFa94
MocgfKhjVJhJAasXvxKoqUAlW1gRTmdRnQd72eAWFuyxvC9hNJl4Ls4DMiaPnHn0/43BVI53nni+
zZJTqZHh76dCzQ6KWqUE2drA+EpsS0ysKe5agdeBNe+98OJyz6JoVrWnAVGZQyM096MC1ceYezIE
9TvZUpiA+gOE/qTbPY99NqLIJY4fOCX5D6YPEL0txPiB+Tb4ba989pLYpOyHe7WcxgeDjR7y8jgc
esalq8yLjIOG6e+r0fY3squzpwPB/GFFDpol7R1K0/EuskDSdyPmBYg4Bc+dRgHebZ6ukSA18IkY
im0gKgvbWjiVgdXs9KGt+AhoFJPPJgHOi7O2qJ7qwFe3GDQCKp9HUXAB3aCOxUZh4bAcIz98BKZS
beshyddNFrfQvvBrZ4vuAVREtLUxvZ9ClG+UpKs3FNxhmc4nlYGCbrEvLbvDFqrkrBSdIM+foRbH
LvHaKJTpES+jb8BlWRcRXDBy2CB+dct0qEK5D77ZxOq68LG+QBP/QdZ2so6KowXOaS0LP2qa9bNi
29YBlfPGIiJZDJOLxgGWX0+kcB+zOXXhexnwzkYZluaECTzEbPsUmIhFa5aykT00MeyTPILdidZ+
Lh6dJKQq4QyrWB09VLXmG++scffQ6OGHvO/C53F/Dcg+yqLLaSz03af7c2gZl77FmTCFjc4zKvVw
Usv7s40S6BLWefiCTPlMvEiDDxObAztWi+9DPm47J/VgE/ZnJUZLDQ17n7cB0lM2TinSPQDNe9Xu
LNjH8wC4eO8xz7T3cDIoZssBpXX1x6Ls1m7mqntvnGicVNvLrtMkUwu2gX6FeNtDaRen67w5dB2V
fX4eQPvnRs7jK3aSlxrq5BiikL/UgshcTJALn2SjsdAH9nURORUoLyoR+BRxtZZjfh7kh0LrXmSv
9bLuqayibxZGOAvNIOlZOJZ3lI1bRui+AUO5v8UAyypHbJdXPhZX+1vcju1519r95JUQzkUzDbAy
JIvFOIColUE5Wc3Qgq6i7DG282YDECR5Hw33obFSal8klU8ocX2T4Sg043WcNpjUzbM6vuggQoPw
KDLPeXYbFAfneOPY+ZYqerxEnSZ5x0ZWW4wxVnCO5rPRFbn2JVdQFM0LbgTZMLqnIsOUmQxq9dWL
KcMD38H1AhD1Xjd6j/cLDNUcO7hbntKg/EET61BJZ0+fX/1BmcCE96W/7OZYKod9/Nl3sdDRzC/s
ZNMmOjyzSMlOtovSRl0p4Y9mWthDA1yccjveAmF7zKNaUFlteYbFCW7n6XCWMwF3497tOi8WTLWV
knjJ1g3UT9fyMXQimV6c7H7Sdn0ClW4lD80hxjNEHg5muC6K1t+oCK/sRPe9tflkald0G0jk5UuZ
as2sQRo+dGwaX3BxxUecJ8iKZWv1ko8Of8hZk1eOumnPcx9I9lKO2k4Vb2qBwqDs1im3NFNDnFx2
g07N9m3HOkV2Mz4wOzHFxZ8g45pZF/x0XdBZXo8ss+qRrHEcG8xzhqaX5mRPU10jv+1pHt/5Lt8q
TgA5XVtgVaolMapuYxGgcpXrz4jlo/ppF+NXvO53LeKbX2Ld3JCM959FHTinyRih7alRvcCV7sMT
dXrQcUV6Rh+0u7da00fYzcw2lGDHXW7xhBnTvWw06n3XI9ltNTvd93Nzm6J4YrhHJovkV+OjQZ+h
rAW8cycbMt/NzgwiSl24kFDQSh1lrVRm+2CQMDjKJnfTcNNlzddbSB5hOgcQPcy1ByVNEUwxjfFL
qrtHgDjxc2OHGAXOcX+OR6pyVOLxaUCpbtcD2VlWfuwtgjHIH0ko54/ySIWi+Jh046/Rce7KmBx1
E6AwPbSrd7MOioU+qtajIYb6UFHyWuAHUn7rUCueCpF+gNauVrWeYlValPpTYfhf9YkVMHDRh8Bt
UPwdo+pRHunk+5ZsssWCXBmfE04ev0YcEVHO862K2zGx24A8eUQP6M6wkWeUAzJ2vYKlh082S7S1
qdd7l8cYCF1EVPqCmnWJaZHsjrUPpXbueqTqMQUu9n01ALRHGn3XFH1JRsiOT1PR9WSgVd4622WU
Yob2VDd2tIw1xHyLMDJeMseaHV1S6676s6vAHFp5I2m99KvnoB6P+a7xDFM2/OgMnFfTDESx2SRi
ljozsYdV653bjuEa1lZxBq5hLKZSkAAPg3zNLzc5dq75moWZujHmngyFmZ8cE7uNkOiPqlWGlZ/J
n4XhNIjLe0eb/7BVeXAKEVy0vpvWjbBxucnA9gaYyaUTnCQt7Ox9oSb5Ak2D7qOxEzjwbTgcQl1M
T41uHtzUaT/0LEezHB7ngzwd/M6d0qHYWirRWhbuSVA4W1msl42Nefi1KwdyWeG/zTHhFywzq7zX
sE580rE97ZKueUv4fe5S4FYLzwyat8jA8QkLFgRG5lE+StRVy95m6cmoipFTZqTOs9mU3ikrwfVF
cFxyrHOBYuXeibJshKYy9eu5J0OyybKPcUAwxAQoeJoUt9gghnRS4yxcYt2Vb7yyrl/11JoVeioE
6Oduog9fm7G3HmUv83SE0MvoIntoGfr20D6pKdKrMAaXRiHEvh57sZ9rdN1dOR/KvmzCfvBQMawT
zIn/M1EOfOq2dm6ADUOs+s9p/zT3n67ZlNRAVVTJWYck1rHVcbs2KkQ8QxIr8X3CunkRmlF6r8Zv
o2jFjwaWhmGi83NHMu1YhonygXR7tZgMw7/087e169VxNyYFmXdMU1baqMYP3kCee9Ay1CJxZV1W
3EXwv4uO8B6LZxkPA3yBZDzTkqPFcuiid1+bNAxO5UDarSiG6ltjzQpVg/+KwRKL9Yw9WI3q1mtF
/kFOUATW6KFmDscQxaK9mJDxNkO//oYA8N0ANu1LqgjzvoqcfKsFSX/BrA0Z7/naThT98PW0eBr8
2tiYmPeuar7jH7jpLuQEo0LkbGimgmKkaT8WBqDqbD6zT0zcnNCQorSJGEYEFlwCwmUj8d8SKi6P
bgOf5n3qysllGMQLRwwwv2aA+e0Cn653ew0s2kqQeVOxDIUar6x8HB7qcmw+nGoFdz/+UgsDCCz6
sYAGnPgLSZ5F59kjuVBjAsOBUImchpPH3iWJ8uyJJNxmhqLehc1Y7YbernYhGre7W7ebY7GjQESV
w7J/nfj3KbdYgeHMXR5XHnbynHcbkBcMGpxTKisEVJbjThEbfAt0V3vG5AvFdSs7oEetPVfjrHjb
YwfQKJ4x0zpdJFTyJrUXMqHEn8daWiL0fks5ObM9c4j8sMwgOS6Zt6gO364ZpNsJ136k+Lt6nqxO
WMHykw62eEAuqPAh3x/qKEHJozmmoDL3l2kgthmOLsxim23J3MjurYGfbe4a7ect8mnWZA7wFxuM
4OftYlHl9SWesXEjWCLgfA3OrHNXaxSTxWXsLt0+y55F5WTgrpSPqCe9XyJMuIDlpx0ULVbR03az
j6TEhDT2xI9xsF8NDPBeM19Y92ZV67sotdVDG6KTXkOguusLzJh1OwWh7c325IZQjsLsfjWDaTp3
PbuWtUDq6yQHGqVvjmq7kh3MLDwbXb2qR/mn2dbIqmZw55D2UeOfGqJdgZv81YXBz1B1qG4p+JoB
b58OAcU4NPl63JOdvrgATUQClAf0t2RImMFJrJFOTeGKd7U2o6WLGdKxRRJuY8B81MJqFXhuvQyU
CX/FbiURz2GJCOKQluGjmFF9GrQcnE7ys6kkuMmZmf6tmZQj7rTeC/bZ5tpSTdavsVa9mI53qTNR
fEF65WVS0/wCWTe7qLbDQqE0krXsygGlqlHFRtFQhhQ7pXpPIbAx3tgtg3vQih9aXL9VqQfZxa5R
R0PtYatO8XRkazgsonDIvpv5zpni8kfaoe/buFp8Tjyl3PDW67VLwfw5gLMNa5Mp9SjWRqP1H1A5
BIqPtrefXB2GH4+7ZdthY2p16YN8XRLifFFZo6LIXyHWl3n9I1y4X00OvGuX+h10iv/EXXQtSSZF
IPxLtk2L2+TbnLGnXJCPmnfXxtY59NRoHQ1l8MpST10iyZY+XLvO7LAZ8J+Q3UnDADvykmkru1YM
I7XD4WtHMi14tRrwDaUWVwc5GjbeOwlp+5FbafjKNvixGOz2dL0QhXY/9eOLPBHpvTuvb9JziyrN
9bmdUsLqYwUx+vmhLWNtH1E1rbD0/jsk44Dk+pJsciP8DRu+qLmYVRusgWt+1ZoO+Gg5JuUmT6bv
AIenh1at02Ne8kMpc4Pi66ghmo3Q94+RIrM+5oBWSqN+bMkkfwkzK8NTtmwvHnKLK1MBaiuQGt+5
JC/WBZ4WZ7LqKk5hcYR4MMoMwhvB8pRgrQvXii6ycdtko4KEerz2wpo8rVA2Ykri6wRHsaa1EXXY
UsOf9iGiK1Y8HGTj4cGDYuHcH933bopWU+17r7lnB7u+hlRmxpP7GuojeqaZHaz0uev2nr3g64X8
79ytjORHkZkO1hOcaiUoE6uky0h8FBcjsa6ThFPoe/SDsJidz8l9gSZFmvmzXsK9Z7I0mXqz2vf5
6GqrsbDL+4G7050R4bPArjCs92qEvMVSDuVurt3J+Yb8CNIRK2k/SRG1ZiF01Fqn20ZGepa93PKb
459xVe9HTHTmuXqS4LrMXCPQ6+s0MKu/XUPGZWgIx35PquolR+teboaoYqHC0VJDt/U0fMN19BpH
UlG/F3lebdw5/ud8Ge+qPH+ufLYcwvB2bYcFhjzSU+DlegJXR4lJlg+jMj3kJc5X1+/tvPK0kFrd
T325kyHHdtyT/MpW3rahwrcpi1KpKK/0b7c14j8t+bBg+FnUWsC66I/15G1uG/cauWfI17V4J2nS
f5AB7x48lPzwh6AbhP2R/CgLoSTSD35NqUfGjRjRfLWaeLapInvuWOdX7Dd83UARKg0huZmwS1JV
+Yh15UvlddbZQOoIu/iKjcAcFw4LObbmBQktt7tHTUhse9X1tnz1SHT/zduoNTtZJPHYPEigK+sN
5eThQSF7kvtRRGq1wjVtWMoYfHv9fora+l4ru3vAKPoJdUHrKUrsYmm5Vbnmz2s9kTRXdyVWHHd+
oZhPcsrfJwzAOdkqR0A0XTV9HvT6ftLt8Iy1EPwPzIdR846eI6VHcrC2t52YSNtlzYCjg5160IzS
02Bhjw7OYZslSbPrfHHH+qE5jDMcTzb6vPGKLfvd69FzkaFo3qAFc4OYebYA8RlToKGEp0well+K
P7rLLG+1reENh2tX5grNGFWKAkUS2asmnRuqg1o7dcI1iyDvSTZAOt+MQZTQClzvaYpRp2Txjk3z
3G09VixmoXwx48bG9qAoVqyuxpOcm4euu4imVrleDYVD8s52hLdfWCpPWMroT9P3oVdFhblYrmJb
EHZbmN/WykVgBAnx1wx8zl+qN8twWs27HyBeaGe4wIa1udSjlO11GDcUMUzxqGpRfa4yszprCCnI
UJbhDiFnIHlhP8pBOW0+CS/LLdyO4oE9HhA66MDO3hZ5UC1DLXxSKzV/YEEzAa6bgR5y+Dqz1KYJ
SSWjXvx2ppyE/8aPuG+VxUBa7VLVxjk1zfF9Utnqkz7qVrILX+BLws0LSa3pOktryKk5DbDzkI3i
3LCm4cs4dQCH/45lPl64VEhLaIyNqdypmFt2qHFGQ8SytK/DnTeIYCe7splyP6OshO1ZiXofBh7z
RC3B+HglD2MwOGIhD+WZzYr6ZvHQ1KJ8SIKuvvhlAP/WtLsfQKM40LtvaqICBqiM+ohydL/1NR5P
Xi+AFnbKF0oT3Q890rderJ3RoVK3qZ+2/rrtLEroIdV+BwvhA7k6FlQdohRGr/YIUODW3sFgSBNL
PeEFbbxgjYtMIT051sO4kWPqPHMeK6pYu47993lyTJsx0H+fZyKZiMxdHCzquEDOfcioqI1euwFl
3q95DBRPueHWd/kMZxLoAJvkBCMxexiE5rceXBRulKl+UqYq3/VxmSPhR4KvZG1WTMa3Fj2/BV5G
A7XcMH4EZqqjh8CAhsCy0NgxVT0/mqoOjG1oNXxBS5tH4XztJOqPg6+Er4FG2kTvtfxBQ21xD4gp
ZtFrWtuoTK1tnXS/jgaRP3hKj8MdvrEAf+Ypt1F5dDsN6xYVPpkXPbJcx7jeEO++rY/rAvPG9eAm
3vuAuGWQmelXHlPNva6l8VZwe37mz3QS3PiQdPSSuzKaumcPCRwkJFp15Y5K96xE8UDmvM4WcrRT
a/iIZBmMzPaQwHDwUmyN+GJBr32GJ08iWDWn3e1K6I+oq3y+MPPvoKdVO0wS233qusYChWgFp865
W9t8+HPTOQIfdnl4nTgHYyV61fgmrW/z5FE5+WfQdlDti+qV2379VzXnHGA2/GDJ2+HS7ibPhbB9
ALRtsa+HUN2ZIe4bhTI8xpU9nDuso8+Id7MkAiggQ7JB+H+h41RxlD0y2MP5OipPCCpWCB1yFLdr
VC63bxQ+t7drhKYz7tygepWhlFvJo1b0gIRmKjAAdXvXzXThZm5uXQSq30LsE7AVnhnFcgBcP7qq
5sweln3Z1LEXQ1YqMYbhAp+v+ls/Cv1LqZsOhHQrfZhlzpearaivpg4MQ+CltUb7W3vttLIEejNY
23LSks04J9d9HaRSkIX5KsmC9CVApQM5GaGhy5wlL1FW6hsRVPVixPH5pbPiYC8yo8Jyfu4GsJR0
N3+RvVIBveuWVbOQRopVZJQ7eXRrlNChRCL7EbUs5zqz9ttyFzW4t4RFq90LpX32XORU/4+z81py
XFfW9BMxgt7cypVsqaTyfcNoSxL03jz9+Qj1aq3ds+fExFw0g0gAlEotkUDmb1JESV+jWtT7Cgvv
pWwK20oQH8+sRammw2sejqCCTMRRZa8zKO6xG3ADTWyrf+0j1zohKfE9m1sZ6Y5HIcY32YdnvXH2
ouJJTowD38BsGpnzeWRiRtaldJSN7MuLwrn6GGvKPi/jiddkP2XXYIbxq8bdKBDRuBTxFn1R80WO
y8Z2ISoyovK18XVdUWbHGqWt0WhAxeTV70e0S2fP2TTLX6eQ/CR2WY+yz51d3nUxoBU1d/IzT5ep
V4m97FVQvF2ZrKi3spl35AmyYVA3ptCo+xfuIfOL6FT85wGJwk7ttaMMT22FkzrSvr+HCQ3+FBIO
qzaIdCza5qmqUBgzNdO0xVrw8rspJ8p+OVu0Ah3z0ERTq0CfobB7dc9ygJwTj2wgPVZiHI0W6XqM
q8pV4xse/1VzsC8rjAVvg9wIJLU6kVzs9el0P0xDoJ50YSZ719J32tySnTIej+S/YYh71UM/4Xcn
g5kGi31xH0T+PFrXVTsvaJRfXQG6jZIvSN1ei1f5YCdHeQgDgOHdDfsoj27bpLcuLAyv0Yg197/G
yFMEtNAB48POcQ9ANhMHIj0Kin1pivotKnm6D54VkI+hWenldYpV8SRbyOytJqMbn1m9sNXIj3FQ
ItVQlfnK1ymQR5NizHcs8xKW8bgZozRY4Q4Y4kzjg9QyujzfYFAkvaqotAcqdbNbW6u8c5i60zE1
dfMir+MWPMAz42mar5eLqHm0Rh/IOS8hQxCupj0KY79k6BafEjRLQvxS5JuQsc7NofV2qNCGHabC
mtebrJq4R8ZTUJ8DjG5i0zdOs7XvuZoPMq4gQRFqqnGSQ02svrFaR/VPxu7D5Kw/Y2U8dcfyqOl8
71tkpr/4PoIGWq5+DPiEbofWazYCbp+MB749fbjV1GwttUT4xyyjBQuVECkpgUZlWZoPbdp11xH1
8iuGA6HbmBcZYYWib8lzKgtn8vxkKTJ0OhXXqndK4HRXExDf0+y3fOsFEAT5KAq9pZwcpvHPDijx
ykag7a0dyt2AR+7FaJMYYqENcYUbhZZG7mv4VQbryG2fq86h+MKEbCBdkdsN3ohMsFnvnz38IWRf
QLr2pOsYjbdNpF/dznoLpuqH7ufdiygD+7nAV1FpUKjicq+K5ysnc+6zE3Sz3ThvtnJo5xrTA2Il
NTcLetPJ945/rqOPtbyOiFmv9hHU4VrTz8a8Myrn3VKRGc+a6I2TbAVqQy4I6fU18tbmsxf51eM8
Xnbm83i1xgHhP8eTv+3XstPHmm12LTo7aQhoCVvvxeQO7t4urHhR9IV55SFlXpErQKZp9PJdU4XW
NdP04DwWuGfPnXJYqA0mzgyk4++zrP45h6x2kXP0wmgfpni0lvdJg1Zd8U4WJznHR3Rv784vbM6X
/euFZTMQ4hhX0attd9q5snCrVuPQf0Mu5ZeHt+fP0HjJFSOBeQ3zGLua6bOJUDMbJgPwEY+ZTVlZ
0yHOfRJrCpugHITkJXLGZtk7rvXmF+k2yLDaK4f0uZ4PVdDDOcG5/iFDu/0ZU4v6UY+so2zJEU5Z
o7juYfklZ3ldKo7V6H1zTMfKuWzOljkuW5BaTr+DDVws9DiMHzt30LF87M4gIgYVQfT5iENzcNLU
TzniFoJ6GeN6xoySKhPIOPWgzSEZtyc2J5koh5Wat905N9BIE0lcfk61Ua1KVRv3dW3473314qZ6
8Tkh6r/tu6ZFjSsuyUEmkGLiqeYWimNo6RXFbGVYXJHwVRc4qRc7GTPQO7tClhRocF8hAOZXnyQs
6I68W8g+OapA6AFiRnmy+s44G/PByqxu2VuN2MhYrcXGGTEJ4+yEzoWNi76/h0qjNR8j7aLXrAsW
cnoBVJwffIqtbgyl5sdkxyidzwfF9Uh1ydO8KznNsRBfpeyOlvdB9dD+Hk69Fx/mP00ku3cDldmd
6Yvv3Dd+Doj1kPfEr1Dzw4hfcN49Q/hFutlV/a8ZhlzYHym/rM7bKIGKxYVtY9jYpNbzGMbeelIc
+yiMWttH6CnNsOrgguTCHkk5cFrWyhhq5xN1S3eDQPzwoM1NheIdKknWu2v4zk6gvrfGOlB/zkMk
KZLJN7YW1mvvXpC9QjG0nvQhEy8T1VUZruMQucgwG5ayGRi+t0q71PxfJxlFjETbVIHeIjldYINr
h5a+KprG4NcwBucgmyUAjeKDfeWnqYKq6TAIuJalf5ThSoOXMFaoorcI6n9ksT0siqG3KTAjfUol
5jZ70HXSiE7aPiVuuh8oxnySikHBA5zQJinG4NMYwye/B5OncBs9k8YvkdQhjtqNtuKHMSc3g/Cz
xAJVWMVHiE4/C40Jr6QcPXpUj7Q1eMsjJsv+c8eO8dRpOpZyc3W76kkBjZ0hTiBn4xceLwdZ5q6i
sNtMbmM9yOI4/LZlT5XnrQH1fhiLKljJYQbsH3hvVXY2UfK4jKP1IS9b5jFC+3oAlGl+lXbttn75
WSfoUTl2I1AfJdpNPv+intxnXXNHnXA0mCv0U6FEKwt0wK4ev1mdir6nZozPIg6NbUFtMn8IdTfc
ZnCekLiljhC3GOeqTWhCa2i65rHpoDAMoj+QXNXwSrjF8ujUBEgUzi3L7LoN6+F4p9ijcqgKnGXr
PvVeonJUzvgLH2UrNszpZdY8mbvcrm8PeZ42c9oCNhEUvWNeUaePWviLvmaqfLvy8CN1ve9FZyk/
fPQIKVagMNqw0HH7avyOzshsZ99bb2jHRDPAqASaO3TrPhqq50kZRqS0SiQn5mYHM/nJU0P0Z2ef
WtMArYkTC7scw/cfC332egVaxY38Gg09jT4tEbVG5ED2KWExnEKzhKRJZ1jHjIi1H6hxxscYSsGG
16WoFRt4WXXsL6YyNc9Fi+2tBIHpQ/krU8cU/QCKag4L3JWMa92wydj0v2tVXWwN0wLzNhj2Z5WT
cq3rr/yKhzXq6MGaW+sv3Q9HeDFlgoQLekerGrfBTGBtq2iDs5cH6BugMOUpAznNR9vZl/Ph7/5/
Db3PN5oWe+p7W06/NauGfEGZ6Re3JW80FPhtOCqwEEfNZ2ECt0RbAqB2eI48JfyqB5m+KDvTe6lQ
zmTjGasYC1ON92DMosBW1QdF1OjFqnayr1LLvyA51T2EXsiKeWj8i4z1baYs+S4bmy5TSQwnHd/D
BP2drJjKhxbI88dY2V9dFJaeKigMz1lqPCAZXbJbbSfU3W2QyNz38OMZSBKBYmiPvl737gn5UNwH
wn5lYTRDkrb0rw0gia0a6phGUEi5hj2/oYJ106sRa9gYoUZLbc2v3qdiwLzXRjTempuKp6B9nUev
SP4AMe2cqww3GS7UcZGGK5+1wjvPeDxPfKPbyl50kX9By/UeZacMyWaT9wcTxv/rMPTT1utjd43D
pPZJRuzUdr71rGdacHLC+iUeXGeRq52YQQ68OB5TmzbHf0Kfm2DsKtwiM0w/5ibEBGWv+FTCEbiK
XvHdCB61kLy+Yn1mefiuWqP1UteZvgErlq9rPoAXw5+RtA7S212tWC8uxYlHsxCvSY+GuI5U6Eap
jGNrITrTzQjPDIEaAL4iPowzSBQ1qWA3JSpmK3OvHIdc67JiAXiRrX7U0YNIgVy6pXcBJFzswdnZ
TyEVf7639fBda0u2F1n6xTdFiG12z/JGd9XHtrAQbJ1HFKjKKbn4juOusqxd6vH+BKrDqRx9NXnI
NtWts+iV6dEuoyOeGtmHI7QQtFjc7i3DTz960132PIZeW8fGeK4IqSHwQXx06JSvWYnqD0Y1Vosw
ID+C6FewmDQgLhi/YhXB1zzSobk5poGGL8jO/VDwmOH3b73oAZq2RlkUFzMJxTY1kP32eu33QU3K
q4Umx+4eb0BeJubQ7Masx5qX79inMuXnFozzLz+NceFRk+9ZREbPrgA7wbqMN13LPlEd1P5gT7yw
qqf2tSkwd9ARbvnmFPpG6Nb4ywj8/Ug25kut59VSHQPvaFkCceK4ahcq9Oq3yMjEHmkebAfmZhVi
WgZmhSrd3NRjFDnC1MdMKxLVG4XbfOVojrsd515bJ2Fkm2V5kL0shuAtN/xPKCQn3iZdQ/+siC/y
SgW20XZe9y/AdMaX0UDWeb4itoqo1s4as+0wfAXQ1f7y3Z2pNvVPisFYJsZa8WpDp1nXI7a6qUZy
3wpTjHDJ815U4JLLMbTyr7FbbeHoNb/S0tr1JFq+iDDALiuqpkusR5C6FVxZMgzYTqaKB+/kt/qr
MZdqXciqP+12yfqv+cUt4Edqx+pbkyQOYAIv5xsHJx49bx/TM1ZElgcCWBfOxkLffYbxd3slewE0
qkW70mmqA2o1NTmt0RGUSHAMOciD7Lo3bT0CVOWiW/avOVkCq0IrPWXL4yN/rOZDDeZkhaFIt0J5
Mn8kvwSETXZrNZ5T956IPR0rdsbIXlgtrx47iWbY5S7P4tvByhGdd/tmU/YJeNW5oy99gBlZrX8i
mOXvWtmshHBRIQSwOg9RrclEHtPvKL5o0YGKeIVPxnw6Btp8OmX1Q+53OHPMPXh4RIeu88twI0//
NT50zyMJlotn1puI7Mj7pBrZiZoikLK5GTVBvTUMbg6a3wXvaovHEkmTaSt7eVKXiylv+5PspaiO
cpeiPltjWT7PlxwaTXmTl4xa9KhlU16yp/q1ks2A5c3tkrKJOsSDZZbOlt+guq8bslUBdCxEylTk
pf/E5Fnv+NPeAuiZ3npk8K8x/y3GgmVbe82JCo+JmMBrU6QQwo3OfWoDB5cguFyJnSPa/iduDoO+
SBMwE3IE+1v3KZlRiQ2ZWCpU/0zVKz4a3e6wdZuHDHvToCjL/Tl+QHPcPVXzmeaK32cyxlbpd+9f
4/5bL6AE93a9PAlOPmqucaw7+2aAT4gSEQxZ1zNNcylPTXNi1SFPbwPkWIp5+iJ0u/o2VcYqOV+e
/msS5RJnX2hWsxpDJ4UooFTbqAOomyYYQE1pEMDZ0FhWVsB0ysyj+PinY8Sz7BH6/FIOu8e9GI1Z
7hfA7UlVuwvZ3Zj6CVRxf7iPU4Qe7eto/Bgsy9k1vqdunFod9pjsDPvOMjOk0ub25Cb4dqq5b67v
/WaR0S+HyuBt/K2tm4EOLhAQKKpPC6GeMzebvga5Xa3VJGv2YRT1z7rWfMi4j6uiNY5DrUPNZ5mX
6EFwSWtNecpcFNT4sjerqrYVlh2hUW8pPaKNHgyIzk5lYx9AWd5GyyksLr1zXLzIBrU/ZvWWguN9
gPrmfE15MBKwxUB4uauoePF0bj0nT2eW7KKvM5MkT+zxy8qUfdfHUFOD8dU30uZSqHp5SYr4zSyK
8QPNBNQJN2VYqK/Na+U73WvtdwbnOpLerxLr/PvcNhCeTIPpDE3bXQo71ze9UejsrxCKArL0szIQ
zdejZHiJKhCaocruKRL+8MJSN9i2rMBXslep8+RUT9432ZmUhsYS6QAuIWmX0VRtNCM4G2MHotEs
vZM8pC1F7oXlj81Dp3gCe6+5fe+XZ07ZblUz0fdtG6vtQ6Ng/1VkZFc9UXQHqyNXsfB9pcVuiLYz
H+TZXzE30aHSk5lkIYZrPGIv4H1cXLhwBgzOSJj/PlgOcsGDmPA4+c8OCAPoXJWuurh3kN8Lzuiw
ixPfl+VfcXlNP8yfR7Q6drI12Hp/rHwSyTM3SHJ8Jq3Pd5aZw9X6h/Yj4xabNKhodyIRY3YG4+6h
25kLe+h+ORmT1/wzVob+uroeBhjblfXWHKZYgc2MWIfltzj9paKAidCOlOlwPt91bjyf0pZnGUqp
CyOJjnpYcPdxfOMRCS/zEVfNAA2hcaV1SvFojz7Kw1qUaSuhiAzQ/dxrsn7oO2zBJ74oYJX566ox
eh91vkaZ2aVr2cx8C28lASIN3LB4NzSBZD3QJtkZW1d+Jc4rY/wnCoxPpaZE72AZvb3dIWcoBwVD
WXG7KnXQDVyfn3WyBA9ZH+TgIfRPFeXoi4v92itsURBtXKNOrQpZWju6vSndZC+nfLlBH4rss4zt
+ElCGlij1BciMHiSpzvSAQz6X5Fc+xRYhzwBFq5veIn/+3Vur1NbH/dr9ANkMejK+zYbwRSQaA4P
leqP9hIAPdCw+QCzsVllU8J9Iita6IpKK44phNWjPGtkcJqwT4t17B5ug2R/VOvN7/G3UXJCnFJR
R+oMaO5fF5Hdt0nCCeNju8/ZER1ir60futZ7IcGrHEJzwG5MnkZ9FsCwIjjyg+SmAakBtJ/TgbGD
6Mj3IPLJhghfOURkRxY5PmLej8b1xWpOI2KTMxcdZSXyvxclZReAgPIgR2LLuGn6CntXD4uwEoJq
qc9o0or9+U2B7db+012rmCQ8/mkOETrVC6nNpqF/VK+SeFj2pRUfBk00wcNdya0xxtsLCIsqy+Of
5u0KKBgNyOWkPaTOqb9on7ZlGRd5wLmjPQmsp8Yk5O7VhbWyi5wq5f+uNS5ZnZiXuAxgjCi+Ohs+
/I553IOxO3QovM6Xkh053tmLUafCeI+pqv3hxVNzkFeSce6rqxr8ODQiZhpaLp4UBx/C+doyVLlm
Rnm2vco5woFw2zX6LmKPBXm/GI5Gw/2q872OFWopFhmCHS0v3AuOamVR7JoHjH6wUgox7IN5YiEH
yVM/oPCoCbde3xdi1byKuzf/HxZs//uQOq4bXGCRvh86Nj4T+IagDaqzD5wZteH5YPdPwWgN+5bH
vAUwjViZO29kYM2dbDlxVZ0zQyvPjlf+GKwSVPWfkBwx6rgktij64uyJFHHcFcoJldUI98dufE8m
6JRD6zfXoU/tdVIo/slrOm1r4ia11xFwPtbuFDwYeVM9KabVr0Qapa8Y1LFp7iz3LWmH7qC0Kvgo
CiQuME0OQTrg1FcetCzyjrof0Nl25u9OOULXR3E09XChsjFWE0s85XNhUUTCecS3bC1b8qBwF9gn
RvOjG4NYAEPFh6PwyhrGgm+vajsx93UA2TyIQuXBHCf3pcModCMy/dBYYAopaT950aNjWTHyjxxi
nsaXBune1HVw5p5bt3jg7dkLKkcKENPMtau/+HZk7eUINUmSi4v48oLStbU1nUANlhA0gCTUVfhw
v7qaIgTaZxTO77G8TpT1ZCTpSl5GXrAt2xHreHxR5DhrfmcDbqG7Igzzxe0teKrB2sDWXvBKGYOl
jTLFKWy6h/t7bm0DHyDSp//51/XDiIBMCmh+fttyODrst7/uHvrzF97fgTBdSiIisLe3l8zYbgBU
Yflwf03hOCjwZFTg7q/aRYq/hgr3+y+UF6yi7PdfePu0otBF6nf+627X1q2A9Q5/nRwtry//whrh
tPub7Oe/MG1u/3+3j6UvIIHHw++/Ts5WHWuvBC6oqPmDkLPzNPsi9Mra3y/vUEbE+EgRK2B45TO4
o5nvqhanAkvrK6Wy51p3vE/IN2jsZRgqZ5pfvuf4ZBe2kj7mumeuvQkrgcbJz9yYrOdMJyMXTj53
mSim6pmY+lHRjK+yUx5KwBiG5Y238VUHab4hAbqR9dBehO3RLeIf9/GeRv6QZz4LTlddtYbCWq+c
ZdrTYVjVwtWuYZDrVzS0ju7QKCcxt8bSweNa8NHKTjnM9pGsZ7UdooPJEL8JkaNwkTyeryEPelMM
67RzsPT6E/PjeuPZTn2+vcooanL+vr6QLyOHNWaEK4hdpHvZHLSxfgTcfGvJWUODnFFpl8iR/nm/
od6DPtDcJxkSCD5sEZPIcZ/lvckYmuG/cjWpD7KVNCI8OXp965MhtN3Jgw5xSLXvn0nGZxx07e0j
AexfPKgiBcZvfBm8k+Fn2WOtaBBYxyA6yzMrSaFO9VWxlU3HSlByL3UQCJHZiNVfo71YHXYVbMf7
BeQIeeAVMLL6/Qr3sB0XAjL+P69w70jK9ver5JBQ0I9nPaR2aCSrYboGykxqm0XHRreU2U0uiHcs
5xGznrzhQNXZpdxelY+eh1XCoIbNxQBdsKKeY78ooRssOyMbPqy6x558MMZvIm9Oldv5vzyM77Qs
HFgTdlSVWZoFi8TVWZ+o4XfH1H42TqB8hKnnohCGl70Or2eVoq96gbrE1tQw1EfervZgh51zcJTO
3XmZW+0GhW+ukTvShoWVl+Z/58c1HoFqFS0u7fNRY8nfGF26kz2D4c2Mo4xa8kLv0vF4izqGtxh4
EKxBVGT8FzT8L2fLqG7I9ytasmk1lifLMpvL2doli2vzWqI/9BDVxS6qtIicqRecVQ88CPhiBQHK
LlnGetqcptpWr0KtX2XcDWJjJaaq2XN31+BUGquscJRP8KzaxtN9m0Iy04f+lOstoru9Ge74aWhr
GWaHeOjLQX0RF2sKXWhgdoJjlefBs9ywTCQJScU3OeB9lRzqumjgKM+nk45qhWtp+14LcKYNw1Xk
dsV6GrP01bMpn7UD5giuYyevhYKtgp2D75DNroVyJXL1l2xNmJKikO6d5Ew0X6wrKulLtJF5Fs8H
N9uCLGleZKOPiweU25uLnJuK6dUMIvVRtvhLUCL2Q3GUQ5MeEGBLqn5H+kB5Sdl/7vgpFOrCLOqI
XD0HY9CiJfbHBl7y0e/YlMLnQuG6BihskfaTA8Wg/9M9D8RTrtj7Yw7e+E+8sOZEQzfbE0/TW4zb
CrDqMnnvlFFH/p8nv2waBTlPQ5jBPgCk9c4a4E21SvEEXX16a62VHKRlXnI2io7vMVdwsVPdpbbG
SmCekrgW5XzFByUw944aN8femdyT7J2of4NDCl5H0FUXy2geqyZJ303NjQ5TE1Wk45mUd1O+scFY
bOQkq1AVUL4RmwccVg6o9/ubYGZMyoOQvjxehA8P9tO/gwZYQrKjSMHg21w9C9JaY9zqlzY2KtSW
o3id8wlvZGc/uv6ZOuOtJUNV2wfLLBn5Cc3TPUraB62xqHgNBQVIhFBflTYQbBO4EolgbycgF4Bg
/qVZ9TeUHYD9RDNN3HSKp9gsrQfbn2bO3IAuocIj22vt+rnRTW+BtHfxtXagT2lzGV1rMYsCuvTd
9stiEae5+lqENqUWU9dJZJvetkchaucp04wnKaI1WrL5a52wNeNL2X8nv7a6XanM4l3Rd+bX2ISp
YEMMf24bsl4NPvAnQ82p3MVDsI1Uxz+HjpGvXC1O3yNb+ZE6jvUzGS6362B6dVGwWvlsrb4BfNUp
Fw/Vh5U/Tbg0DcnrhK3VS4QfxEtX4wQVO9lVhkRtTgtYGyCr586yTctNTjp9LXu5N8bHzuyBiM69
BXrKL83hfi3qcXNWK26Ost/x0nTdOnzJlM/Ma7uXsUtXJQLO73hpacAvImMhm0ZhORs7bEuku5v6
nZ0YVk7xAH1iHmyk/obCR/es+Wl1hVp1Cw92Gh6yfEZHz6OSnN8c9JHhYVRb69ArDX6LltKfZn2K
lVqH/dK0p+EkY/IAFGE4JfNhEo29wtKJIfOMHulefHPnHtnWVSRa790yJnuRgwM9hdmqWidi2faT
/1jbgXNqchysR2Nyv5KC2weDP70VEwYOuV+XD3Ayo4/AnPCWSNyvCoTmVaZPGOx0mnjKKN9A69Wd
r5kY3zXMJwIqG4vQz3pwjX30dD84jX+qWegcIDOW7iJ2vXg3KXa4kEOSyPk9OIhQXTbV7BTbsJoW
Nqm6RWk1Nb9/2WZ3sSlTPp7IysanGkGz/dQD5ZHsAMwDv1cTykqSOdDQAtITouYEq2D0ou+q3UaP
kh0w9zXzyP+PefIqpjXsXK2KzuoEVUCpKcT7VuxdQ6v3rm4NfMS1LzIyqiR9kMlpVrJPxmy32Qwe
XpyylVhxvK17lMtCTOCype3XT8j0DicxXyz3dXczgfmOdMu+hnisIKGZsjExGhuTycm9JA4wF/pk
pLYtZe3DZ18leY1qo4jF2oAActJAZbtVJZZCxNWblme/z2QMmlX7PA7FEgxF9MXrfxl2Xn04hZ3t
HAhuaxn2g+jgOa1JsZe7FdYxSBmkffRFTOp3KPvdJYzb/HE0Rmchx9eZgVRE7vSPnqGmF183f8q4
5RU+64DSRraG35nnlrORc/SFe2uDdmba7oSVBh/CpDg/x5VeSR4SJNgeZJN3Z/15d33vDut8fhco
zBzK1vn97jqWUste9zc1Uiqi7POfpaOdycjm+GnixGnHg3ryG688lDlij30fxa9TB0SBPE3+Ezb4
Mm4G89waerpqTcNH6jLABGQ+ux/SVhkfbNx5Pbv9d1yONVXzLTDd8LXrTIg3tv7hDyU6ZFkcnkqt
hR6v+vlaT33nfdCTsx+52g9h5FdQcem7EfBn9VWuHIQx9SfUKWCOmmH9CVZ+F7D2/qH5xResucxX
jF+zjVuQfDeiRn3sgymaRTP9L7ESrOVQ5JBwdPKK+iWH/b3psNTdq1DZz6hHDUtdG/kRj2aH+Pjo
g2qbTGdnCG/LBiOWYkHvEyaei34aky9WEX0r0tr/RibhMUeg42epT2uV23648LoToie5WLQ28jcw
RhZQPzZmnlY/vVB9wkyt/WZ00c+pC62tYnv9RsV55BnL5jYvnpGLyJ+7qmQDOvraRsa6yazOEMe2
Wd7ntxHIFQZLLzFJY+AwN+bRNcyEdy4iCxTzfAYTv161SR6tGxc5kXWIwhj/A96h0ilK83hl32iV
8fXW2/jwkoTbROvYQbyIcnfLdf6Zcovxqd6myOuHWq6txRA1m8TtlIVQEuXsu72OjyxAuTjIq6+d
eAN/7HxLqtZfIjaunfgPs08mQsvLau5ox+8pPOSvwu7FOqjYB9gjEJVC7ZFXi4XzbTILGBlt+FH0
cbeJXKHulMJSr64IsYyaRwyd/WLAwXyNMjPYog/qAt6zq9c21Z7lACSJ0gWifkDO6rp60JVI5yOg
XgQUE3hd/eGAyd4qSVpsKoxgnDYO31D813eJ6fVrd1CtL/bYriInG9/9ajC3LrbkGxmv1G/NECWf
LXZuDy3wowfNi+wvSZpaXwyXjMKQqM5D2fbJ55h8k30xHOcN22pji2XL9D4a9UrGNYuNqqhT3IER
xnwjobyVL0F+x1lFSvRg2ImyrKwQqzP2Egd5VszNe0x2mGH1fwzpTc+ET9Gaq7/mDiDt9+jY42iJ
xJ88VAKcchkVxr9iWdrnZ96EeKBSgBfRn8HJ3IE/gYvOtvXjr7jeQLkNg+b0V9wP8uzUgvjvYntc
1rCWl33fv2dWXV3KmbnoouFz+BOC9V5fMKe5haiyVSSRYMUqbGtDc9RWBY56lyC3jHVjDgiedJ63
KQyzOHns9LawYoeD2vD/SVnc3wW2VxzSPOy2NSqfJ8tHUaeJCyoYCi5+MVrIT6Go0QTwq+A51ToU
YgWLUaGrj8AA8nNlG+rG1jp/kWWWz8b69lmo4xaNBHamtp2dZUye+Yln7WEGPcqW4WFyvwDqVJ5q
ClJR0mfnW0xUKRaCqZpgTD2qz5DBg30zVQBYfXMs2euFSwDQ/UX2WklTrpwIe1DZNGK3P+LA/i2v
UvW5Nqv2EbFFXNd95a3RRURF14q3smmaWr/ICjF7stMb9dOD6cX+lepp8NLo7UqG3Yn1S2Wyjldh
KwL8QmtmtCbqhL0vjmFlNm+RWS3j0UCO2SFTOJldu5bNtol/wI0fn9y0iy8Ze0+rSQCJeqaxLuyy
QfeSSSluVTkVk62a4+/q2FZ9rVyywGYSnVoV88O4saJTx8Nf9slD0DfVutXDam3b2pQAhG6fTMtW
HwIQJLss8tOzPGhmGa/U0sbQzsizWyxqphS2UhDiAmoDZ5wHy5g8g8FZbdWWAuc95iuhv0LtRVuA
PCymdZcM1EZmDZ7Ua9O9gNT0kNB+Yh5ydl3bcoPyXj3d8H9FyZ4HhvtTlP4vvR3Ut7RSJmBJdXhu
8trdoggfobVom4+9Bn+3MIryTRNFRH2j7H6C5bUMw/tlVOJFvGSVavKEGu3boUkdFOq69FLGOZam
/xnv5s6/YuQ2cFxpF4kV/iqtoNYfPfDMUDLUaW0CLDjlk6GBjRQ/ETgfUXUZx4M8ux8cS0sftLiF
RY29mzcfQtYhsB7nU2FUL51Ohfhu9CbjugJPX8Zug/+Mk733wUOlletENf2tAhvtAbPVEbSRHb3r
mqKgHahaO1EH0XsYp18j26vPPLijd3Ougif1W+A7A6nh9FlOmcpa31My7JdyUMIOFuQXbA+ysDxT
Rh4bUw+zyBoc49UWprZK47E+J5qebDW1TMEvGPaxFEmyCbFevzqQxJY9dJLPfnKuJNlnID/LL4pW
Cx8me+SzDAlNo1pCd2yuZs0TJC019aihVbvPXCXYTqU6nQsMvFcjRqZvfc8uufjgnpMeTaugBCDq
fkGCS41XwFuTYzBTqbwWKuRCtuUBSJ4A4dBOeDTG//TIa8jhcsxtjmzrCoqt/8PaeS05jivd+okY
QW9u5W1J5bvmhtGW3ns+/f8R6m7WVEzv2TvOuUEAiQSoUkkikblyra59Gyo9ufcn6mul77JTnxYX
YQonEwgE4xx29VaYRNPpanMhVrAQa2a76KkTJ/bNhsfN9ff+UINtbxvKCXG6JKoutp9mJ+Evj4G0
cY2xAoilOVuDwNZxLMLiUGedQwi+8c92paHvDhT8Ci++veLgMjxmg1GTMNaK6Z6bI86keSu7oe5M
j3TlCGMLJAbJxBailHW0EcZQSe3i1rU9GJpdomnDUR5UIGgK5+nMa6rHtotBgusuwepETrZy00GM
2Of6fkjKYp9OkckQRsbN6JTxNZdEKFv1nnQ5S5amXBWf0BH24QkltNhCTEo1Z8qj8rB1p0PUAmDh
uu0KqMbczNpa9rAwJsBHW0jBgQM4em/T0PIbd0G9hHQK46R9+e3WWKAL7Z6KmczXfrq5lekiWoab
w27CLnYzJzdwLe/deAoxwQmM8Smq63IrxTbJ/WhQHwPTLO99fsHN2jeKpatSFNDCSHAonVh9tMwU
RXjPoJJ/crYRt3lMKe2ZXPU8yZYKWLedcFXkOj40EnBtMdStGsFLp1B3nUVKCNog+THxYdY0HCN6
yT1OPc2omp/qkIdh/v3K52iESsKvlW9S2vLMFUO0TaxiYRPmChdeueWYgegqeJp1FSXFvSRV+rJq
KDUvwxaOpiYhdEgS4DNF5OfMb4hbhPbOKzP7B/m5Z7cPi7c8MfKlJRX6gwZKblPDo3o2w0jbN0Oi
7ZBgaO/EjlD9pJByubBmt73/ucx4OuXeNcWObzsWCeidaUe9dfLlMJEU6sCi9uKM80+noA82MmLF
wU8IbY/GzqdIMcz0PkVhZ0jWCfxDsHRLWp7cB3WePRdN8Zx1mno3uG36zKvMADcaRGSmyVHKoLqz
tfIgZq2mCuHvNNqdmCXrUcDu5Jroc7KWMKyxqYh191VzB4amAP+uxW92IJ+MSXXFtDieeK7zKdXN
iW40aO6csAKY2Soux/OagrCoaBeVZtXfx43rSfn3Mo57ACJQYsl590Zph3NypfJnUzfVsI6zWFt8
mPgwNMuK0xbFkcI+BhncIQ4SgsmoOye/JgwN+TqH1tDghF8E/TeeyCBk7rsfMB++ICjuf3ISeIKp
K+ouYdwbu4q6HGpd7PySkBBeQbNtbk19cJbc3njbp6ahwOBoKjY8cr2GvLgwZqiiIiw9RGSmDZf7
1xgsAt3TT11VuU+u101fFLVGmJFh0jrlumwMJC8mZ1QCzO2o6dBtTEO/ceBxRgz5tpWVO82dLzXP
YunIqfgBwqOlNbmaddMtefQJNjHnCeoivTFa5TEHz0yTeu21Sfj5qVacG3p/ASS5R/khgHTAWOXR
0H2Xc+UxJcv42W3NaqFapvOCgtmwRHM3eZQbOVhDPH10EgueQH+AszUcs30PEgfmE0XKlnXZHnjU
sMGzM6tYeryVDDteZZGbPiZTM5BZINNwLyyy650ca9zLTJ1933TOqpIZI7rdlE/LppusgAh18krM
lwMR4ayFr7hq3HNIXH5Z6L29SH35KbKovjKhZNgOpJ82ppuWS8EsJIiDwqkAts7ySToeWKs8Vuir
xOqLpfPn2ZF6ESOZEDrI6yc0VaurAufwoczScuWllvE2tNk3KzGS+9yppDvooUl6Gx3fI3Qepmjk
Pdnk6kviN98M3rM3bi4N2pfAAkKtCZYwNl9Rm+/uMoqY1oFtgyR2LCQzla7alx7l1i58kwNqQQgM
yeOJb8tfysgPJDogKN7VrbcxHRCW8L0F3xz+MVopKbtICaUdAcAvQwmxeaJDQF7Ah/6zlgWGyFTN
rVd0RN0tUifp1izy5t4383PsDioyZBpH/zL5KtcwuxB09q9WWNx3kh/u+z4wj5B4wwg5NUZ88fLP
WeHX3sLrqBfNgvZHp25kTd72QeF88jO3W9eaXB5tDhAXj5e4DBsesjQYHDaobuuXcmy8ZUcskmqh
IoQp2vGjRd1EFmWf8kVTmvGzMkmsQp6SLlwrz/lEDZtMtl99uHa/2HYAirmj4IwbSrg1S5hRXNno
Xh0TuFap++1Xzxi2pVeQuGu0pzbVHar0pHvPTHe1DtnCYEE6MkTqsq4Rme4S395GcJIfs77qd6Yt
HdwxS9fK4BzHuGoXMkEPAjFNv2kDzdxkbvPJt9IahXc7WFTpEHyBl+lqG4X1PefLA5UzGrDQoG8c
qa4PUL8eHOqb73CYxMypULhLB3DpETCQ3vPDe9FAUKYcpQhW+skUSRK0YoltrMntKOfOGpSz3OWf
eju/FmZKND4rnygfjy8QO8vPmaRA4KVYd2qYV+fBKK9dCJQnT8LwGDjfQ7lJTzKkE07YD3vPggEF
eH+mn6Q7t6FS0TeTtw5UxhZsOtRM01AazMsU2Xow1ba7a8yawnUJUJsuhcGqlBv/qDrNWakbG876
CXE4ARN9hx6PCN+i3AcjNUBfIOyioRgLPL1wEWPHr/7ioT+FRXt47lFTuhRx+FwrWXVHoJVv0tiR
4euq9kW203BBkUWyLYP2m00m5B6ZYO3c9xaljbofLHnayE707sUkpPHdPboIwJXH6AthfTw6xRj2
ThDli9s4UK1+MVRqDKgubdd5bxcvhRY2a2Qw860YmprJ7cdR4Jf1RurfnHxYdjVloETZtPR461qc
Wo+uTqXfcgJVHCNPfyAVLC39DtlF3zmk1XAthtC42Amo1q5e6472jXNdsZDD+kunG+11rBPSThk0
n2XwNpZ8D0NJXQ5NWP3o9MfOtmD5iXznVJBmWsBC1a76iOKZJkSKPJAad4c0HgEnvs7XBCbPazr1
SENfEzUuKOLEJCbbjEKpruO3UgxlVU/uJKX8EoHqyVA6eyojueUeBC2UGFqBN54Hm2AZ97knMJ/d
Q9JkS8ogzKc8k5NFAEyAxHn/Xk1unIZxpHHX9c3P/yQmJzzEhMPtYa8NXP23Zp0FU/YQxD8KN7cP
fQH3o92gb0PVTbILdCqsqM+kMrmEm4wj97DRcq24jHZpUWwpN8RwvKtTF9ku41H9mNrk5Xy+/jvu
ISTnMqgUIDwcL5AyZ2s3COSHZowsVIY6+SmP78uSB9BJrve+bcNw1+oowoeeU1+GYEq+OHH5prrp
WS74pkdxj9o6cCaiXNrStLTkqjWGvmvcUd6BlUbJPFPjtWJYxV4x2Q1w93TL6Aoy0zyXUrC8VuXS
/G7nyaMyIBNUZbKMbI207oww/8Ep787nt/DNa3mFnR9lUDQFza4c6jubr9I2Uu1u2xv2cJUt21vB
Aa2+yiQoVTMJf6TmmUwW0HG+zFezr603y4fntGiV6oEEU7Mp4joD61KCjSaMxTNXdc0qvVmmlRV9
KbJ+6Wdl/F32S0QQ0iB+NoEGblrYTY7jqMHSYoDl9Z1OIac/nNVat59sx1H4yd4Q5So+B75Beact
FwdX7yzwhN13xYv4obQtoPhGZQKEb8IjVMThmsjNcJc4Zr5oDeNLqOTeE6WIw06BOHUL6anzzBkd
qsjU+wqNBQDCNBkehkTvKPsp5U2Zts0rvKgH4RGYNYjxgvic2lXZtumrnWx58R5OCHOvkH848b+M
SP3V5gXqCWcVQOS/bnqC7oMaDKeUsO+iDxz3ydB1wkFlf5iwJ50GQ3DRgxbs6/gcANSjoqas16WB
TLXHe7kyUfzcc3ORXppw9Bd2a5P+nmarxkZxxtCfZHniInUzHopqbqQlkApNb7t90xC9Hm0lfXNi
63sH0vRaOKF+zTT/G2LtKQXQziIHR72kjg+GBUc294hIDdu+jdIHT50i11lTfTUhz0qCRvnOKed7
IQfWcwH101pRojd7KPMVeU/nmkwNmGWYVMkd7VxTUiX4PSplNZZglny3dK7C0XFMoPkhSezZlku9
SfSXH5ZpF+EWE1e62re9b5vFJuI6zaVvO4LNkuev7SxPz5JXIUAwxhA/tVp8AnXxlwVg8hxoxjrz
q0coqIOlOqqnsXKOekIc13Js5Zwj6r4cB19ZGXXd75y4UvfokAyXfGqCXToQcgFlEOxyzwlWutmo
r+YAn37Z9z8ohhv9jhM7tFbPJfH2RVU72bqDIImfy9gbD2QQlr4uGQhF5dpOHgCxxYWpEKvxrJ0b
SemSjzzfVyX+5DsqNDA2IjCanA+nkWLVZaKRjg5NrV91RkSEXh4sSuqapl1EdfMIWVCyE7a5oSrs
l0tlq926szptwdPIWSdV8GpXHWEYSw9eJjbKVZsY2jVyfGfjU5ztJsaWjNR4osAo3XkGijedWsD4
E9TnrtSSRxgVeK5GZQ/sld7vhU1JgL7ALgscVLKvHAWs74pKGGqc5MjsB0/jKRm1ic+yJA0HX8/G
A3hs3h2XDEZAUf+pAXvEg2D0SapIO3QU4a5bCJh3SdHb9zKCprKlthx6UJqn7pVYacAZxw+aZewl
wQnMcLoPRgIWNjCPVWGN6krzHRdyl+7BIxruGCYp/DGUzHMNQtGlXu1eyrzsnmfpqdoZ2YjR5KnJ
A737bCIEgLihz0MeRFzPqHwRRI/0Jz4/JhidJQzv6dVuJiXl5tmiGPlK5DO5NQV56VUBQ9h6mLzE
RFhU7l2dfxUDpF3lNQnTaGVZ5XiFYcpZaErdk2XRxuvNJhvmVo1tHfwrLmKC04J+MYBITpa8C6Ol
bCDgXktNeeodqzg1TfyzF0O1AEM3NIyQXgNSFj63Lr9EfK5iud3E3AnPpYGesSQb+TZRHJeqSho+
Bs6+qS3i9+l4NkqTG0AS3teFFPH152eRJ1gLbVsYuhE2oYSkNKx7YavtjEBjBW1paKsckyqXJB1R
XVB/21FO01VWDHcNdEBXGWaDpeb63r3Pq94SmovJFnaw5nvj1QZMdOJLV3XKCl5Bndu0qx+dXE22
dai/tX4bnf32G0Hw8i5uhnzj2C5sMQEKRJUL6abowakMTY7ozk1t3fVFPxA6RX6kN2UToQkLvmop
fnPhOPnLQN5iYehS/cLvvbKsQ9d7LOwSpbawdC+mzIciiCDtCaKj2aBGrDYGt5ZpKJoOUg+qIJ2s
zxZiSu2JW6fdSupi9apVD4EgZ5LNGHke3uAbd5NMOG5PVRjpi5GCEE696hTqQ8BNECyJpvAVHgt8
s9konqzdCJzKukF+tVfhF5oonIRfh64VfNHmKcrgEchDL141lqIf6oB6fQcw15Pim9UDx+mF3CfZ
E8yPa2CS0v30oO42lfKqxU5xKpPAvQ2NPEmW4dCFGwhc0FhJ215aI9cqbWNgug+Vnn2ldAKMWNp1
B75rwaIjU3VvZBF4OScet4bjArgqpRcfbauHbkiWelNWT94wlE9ZYl9zyITvck8qnxytM5btMDT8
wjK0bcXdkqIIV27t3hlZ3p3bfHDvUuTl4ecMX70kLPeB7OcUbnjRqxkRmyQOGezEbEQdNRh5UmVi
1pUQrkoj6VG2dfmB+8dOmHurTU+xn4Fs4qAJQHL0IW8gg2loVbyiHsJ8NuIIAm8V7nAqqsznpCL2
DdBMXtnT0BhkZZtn3N6lyDKeE6qUgIQq8VqsVZ3W28Lw3axvaxuQw9ztNRh+ceYJr9pko+vBk8ZW
UdsHkLZT/yWGKiKVa5j55Y1wTjsw6Tq0o7dZ2YtSQjd+vr2t7Xt3BeGPvBXOGsUUq9K33dtsbFbN
yqLMfiec5aAD9NROaVhx3dGXlnpdR1twozvDctpL6w3WJgnG/GRHx4wI3RNqX60id09TJc1TUvYv
5OeccwazwA6GB9j1tb67NHW8p6TdOVqaBBuLsNXK52KkMutmarUuutNBKrhyrgZQl6b6kezIwe7s
7iL80zKIV5yfAwTbUTex0o5HvIA8sRzGyNaRu0iU/muaG+3nPPdVhNE140JdergL4I2qSYddGyN6
bmSkwkwnVQ/E1Ntl6PTea0noeKPBc7ARs0qF7EddxKiLTLOZDqSvytqrF9jaS/O5KhJvp/oZpOUd
YbswMctVJRXlFjQz9y3bG4eDg0yFsQ4N61c3nrq6khTq8p3Du66eKPkmmqq9POMBcVvvxeTPo2h5
WEnQAL1ofNru3RghomkkGZ1+Cb3hQYzCMc3uCtB5YgTGyjhpKPQsgolefSwhebL7Hr7zaVcEOrXN
xK61Ck1Juwyu/LPRpb0lUXI4m3ngzw+xC5hycprtsQ7noj8E5vLDROaF8qJwk2E7OwsX4hGcdUy4
5n9fzm05MBqlojwjTLChvnt4s0fTXY21050GJZXPskq4q1EBDoackf0BsolgUhQSTTHJColerBkT
DwbCsKOFopCwKb97cTYlmVvkaT9MCGcxC2svoh/TzmIZmr8ePAoQWaxHQNS3XStiy8CeSEo1C5DM
q2gY00NWBT8bagPTA5Hv9CB688TsN0988PsvXObtgZtBeC/2n9eJ4ewzX+m/cPmw1bz2j6/yj1eb
X8Hs8mH7ypN+vfw/XmneZnb5sM3s8r+9H3/c5j9fSSwT74fSDug7+sGDMM0vYx7+8RJ/dJknPrzl
//tW85/xYat/eqUfXP7pah9s/x9f6R+3+s+v1Pb8kqdDLUO0d+DRLpi+hqL5D+N3U1HlsyolR3hb
dRs3epS9H98WvFv2j1cQRrHVbZd/85+vOr9quUOFZj3PvN/p3/b7t+tzmOHo3ekhT+fzFW+7fnwf
3lv/X697u+L7v0RcvR7Gq1F07Wb+a+dX9cE2Dz++0D8uERPvXvq8hZiJp3/5B5uY+C9s/4XL/76V
7ZRQ55ba50EygmMjtRNDImCzY/y7ETPRMBQHVbsKs7CIXiUWzL6mW4ZHMV2SQNo7MbJsWuc9ZFqj
L73KoLaqNqT7LIghUKv7J07BENlOozinkrAF3zLNizVjoJsHsu8/xLywu/BEbcYSRixhE03Vw5Zh
6oDAasj2T9BFXyD1iC+FLcX7znYQfO6o87XN6NbAUBmf8xQG0slLiyKU5MRsYEnA2Tz5dLOJaTXS
vyNHR0DEaqCWEVvlfk+dc67K65ujC6vkqjICG55kg/qSbERih5M9OEzEVDd+hJarDd+NQf18V1x0
ggbk7UOqe6bhEFjFpVDi4qIojbb19ALouljdatWwcwuQDe9WW70DMDlt3iAXZEexsDJzZImM+n7e
S2ztd1pFUNM73vYLkqI5hWkMLe+vSwq3tO/6s8qDxc1NHzmiWerOkcueImb0grxJof4mVg89MiXq
74TrG5n6q3Hotgb/tyOgXO/kV5OWvRC8F0axfJ4uwIk4kqMfkq4BVWHnBUWnKUwfmbXPC8u/DRwl
cEDDTPYcOC4EVwSvbiuEcV4mWWO0JOlRr9+tuXlWQ7nu4iQ9flw4KoO/b0Lp/sNeYmhk5plIt7FX
KgOt+hihtVHuvLugSbw70QPs5aHbWnpbF8gseW1m5wnh1zljdB6pLJ1c55W3jbT2wbajmLhpoB9E
MxI6O6CMrB9ED8G0YZ9IyUJMJr/dxNDVdS+l4IQVGcXRiM1Ki9aRgZehNuZDPNYU6l0rScqdsLaI
ya3B1GpLMXGbndxFrxtlQt6qdxK+swcZJ3Mj5VB6gNf46TvPRor/iMiQSsD2b5PamOk7XbU/z3YT
PKEKn1aakeVx5a2YmS/moGEIqq6DwmR61b9f122YUqpHqaG9Fi/CsDyVd6RMYNiy3YNojCxDsf7W
ztYuMrFm1IQQLZx8E5AtCF8PKN+NcSe920AvcgIGcRdLtw1vi95tWPZwvUowNKxUmNGP+tSEYd4c
xVD05uaDjTo9aGM5iC3nif9pg3nZ7Rpq72wyqO1SDj5lf0o4IqKArCZXX/bTa2iknK5CBCXEBPG2
CA1qRGozONLhpbUPlAKM6UKMwZ7+NFqG/4TQgrwRdtBjzmFeMfuWQthSbCPWzj4fhrnXU43h1PtR
jt6kJiWTkRswuelh9BgAUNvbFkEDmU/Ya9FqO+FBAZfDmdvxr9YEY08zqutyMy6BVFlQ+E9wknaC
kzQDoJ58zE1Sj1NXGOtpRvRmH7Gk6jdWj3zT7CrM/zQMBERl3imWxzu3rYf70TGuep10TwUH7kOu
q+V6KOP0s6cbpJQAWBE6GyB5m1JQcuR+KgyAq1EB/VpY1+5Cqoe9ABsLFLJo6sp2l4bhJOvZJmDL
KVV16wT81lJM3ODJruOGW83mo/8O9OzVbbSHefHLzbGhirsKYMxF4Mo9OIXjHDi56ulCdEUDF7sB
hKBC0/5mLSnT7gvV2GizJ2SnLjKckw95I2Rip0Yst4s6AGBJWCA3qx7G0BRCdXn0amRzguquzOF9
Fj3R5ENCtW2qg+pwq58T0e9e7AFygMlZ3wpnWdOQg458OFFrq7r0afwSuo4F+XAM5FSKB3RDftlC
UlkXMeFPvT/Zkz59iX/vEbVPhC3zU+3k0Rnu/+jclNaqcgh9Qur10yQmx6IbwZNUSr6HhPYkj/bQ
LYRP1YGgJu+JMnzqRNQHTnslbV0FW9GNG+O7HajZ9p1NXCr8kcMLfhJ9iZBp32sJRHe6c0impjcV
GCnnseihE4wuiVntPtql1jn8k603fPcgIfqEpvvkc9tVWMVYrBFNO1B6shQzRTHIO7LKrWEqV133
85eaeLMvA2Q3Y19/JupRm03+4nmpjIJ6B65fzl4UJOQvRmc+ihVhbsfnMuehMdeJ1poNPzQ6JddH
P/Xdo+glXf7X4NnmRoy6oXCPXgUkmZv7L5fwd2+2dcBMERhxUZ+YZueJ22Kxj9jxw+VqqnVWaZ1M
nPh/Wzc7/1wbyKhQWMFG9oNsW4y6dy/JJSz0hRN/Inr3ZvS68gNxbcfQSf3aXvgYW1H95rQRKZ2w
9R/80OY30wilo1mb8fHDPg2kX0e/K+G74UN8UuTK2ndSTvwJ2oFFjXjOKUBeYjg3sAJu2hDoJVgE
s3wNI8lZx7B1LSwC5SRMk2gN71hzaqaGZN37ZrYJF0VW1lFpS/vZLhbMQ+EmbGmumbsxctBq+9uW
Rj6+v8K8XgtJR9RJcnUNg0KoGHEHC1byrRjGcp7cOUl8B8A2ypdNipqF56O25Ws1PF89ClyKFvQL
SLU6Eud/azL0etF7NeD2XoipsFPgsRbd3EtQgS0Iq70zukVmrrUuBOXmVM0mUCJlKjnwH0XT6BBI
oHV/L0ZeAQHO7NFNbh0egTX+8uCpCfyjgry3UqTVirSjdy4FSVJRxzy2u1m/FkaoM/3zIAiR4slJ
GP/sM6+ZfaqJdklMhKHm7WSwejAI5dozXCGRq+TPbYUS3a/Br5lCKqRNSnUUxTDT757mZesQKoel
+BmcfxWzAWZcf5qYbbff0WlCH1wC6dPPqmjmreaJedm81eycIdhEvDZJ+V2vx0dq/fuFTcb9MEbo
xaiJ5ZFrpaQottymWFZwlfiN+tBPkxBj2MtGAZktfHvJNI5BNendZlpbkFYJjnapBhcxG+T8R9IE
GnMxtMjM3+lePwkJyY/lsG6pj6lA0gFZmOTO7UxbuY3p71OELk6JBQsXZ6I8WokuxOJDtbAzkJ2U
oZabekj7alFo8k/X2/y8VPS6YOJgGDiriCFRdqqZekB4kZQ92FQb37m1pjwNJD2XWmTpe1BTypNf
WjZs956L4nQOVZisd0tzyr4aSL7uDa34WoyyzXF1soFp9ACBNeV+nPKwotE9Rd8Hdf1VjJopZyt8
A0p3/tF32nNeLnpiXyWTyj0sXfGxj7qC+nWepxTeh4teApgRtlahWrN2XGc7Fpl0l1Onux7qFrW5
3suXfZUoh1E0cQXAKZvkBBfC8G5qms/g+jh4SfuzJ1zeeWtR8CnN5HIHeqc8qDLEkr/VBoXkoBhm
QXYkLeIfhakWqoRVQurMlNOJgv+XPqFwLk0q56ReBXqMZOG7Fb2SHw3T8o63DcTMvMuYQne9+v0y
hrYiUT568dII8u+kUvNHMlDFoyTFf5Hrb0/6NFJko98BmUTKavLIC7V4zIJmBfX5eBX+SjEiRNxT
IiUmJcOs7tWa0P20XCxy3VgBcITW9+0Cdpyck9Sgtl/L82VHqGRhRk52FM6gCMa9OlApJK6PQoS8
H2zSkhBXW6322lSldrYk4LFiaHmQKo81VTliWDhWtZD1yDqnniS//lzTtop2lhJ4xt3C0V7nNTzE
hldVRe3Ph9MysOIvCRicSzY1pDCVi68mxrqf1Etnm5hI9AydhAiVHzEUjXDx9eCxB514mE2iR81o
bxKcmfchd2gf3BTK39+Xu3mq1Jq7vQPWdXoJouktHQb11N92rlQfDc6eOWwDan1U+3Jndt6ws5W6
hp4WU6yaGlUrYiy6wnpbI5abFUlEoLhFtfZH8M9Nnf3Dgkym5jMKpJ3ScIQQTdx6LqiraVzJknoz
Uu7yc3p2/GAbpxWN2Tg/F4tpXYvVrQIu/+PWRuzYCdqef9s2p/Rlpw3wN8ILEq8iFGc+KY3TcafV
Eek0veyTYj9Dimy9QHRWnqsQyUCrj9NPqTvka9ujvJwjNkTPpbywMllZORMyHyno9GhMyE3RE7YR
IDqw4mlGNNnvnhhCk8a0Y8TQ8nTTjTfr9jLPzCd4qZur4iftVVUMd9V1KN7MNlMuvHOVu1th6ii6
hGV2onTVBrvfC6NoQoghtiaAjonnurnOjfkY1m52BZ1pcVQ0KOLMqtIBcM8Fi9CUz4kBmo0S01UI
veYuJ1v90lS8Q1VoIDk8KTFT/0t1tdvUR30adjUIViqE3ZOYNW3/czc4w51YCgL2kpRqcRVztp5v
G92MH8RcINULEDjxk+IoznOH/DAML44pPQUw5V0BbFbHzAWROo0SqA1uvcaJESFQ2movJnrDK69O
aTc7mLR4Hpmc54nGl/ayojcIXuAmfMGxeZvGA5gy+4rdEZErIt+/rb7N+SVwDElT1pLnuRun8+Eh
iL3sIhrZQBpqrBHQFUMEjX9OVHkFNY0se5vZOZ1mkZzoVn6UQz33e5eoV7KL56vOumtyBIJ+T4gV
RkfULpQsyJh0aWPCtL3nOuY+VVCNmcgpZScqEJellwtay3k8TyNcCOGlGA91XewqneJlPxq3Gfl/
WJ689upqKp+3qadF5xANwAs55Z+W0M26KerDP0g4TBNtXpdUMAAmJVq8dqWYOv3QgScQAtp959TW
dZgaqnJRAS6JjsVKYF39xLCuhuJa27qPrMVs0xVJOVHhdBQmsVT4QmOzqFPVB6PIbmJS8bzgdpnZ
Nl/Gaak4buGmOTq+1e4pzKY4Pc7HV5NH7lWiN8Qjp6ENGxVl+/p930rVY6RbW09WR7AmrXeMQZgu
AzHUrWgdN161E7NB0X8O3SlVDzrnueDTK7zgVoH4ngMhohVsXVRKuoGWI9iK4RgWoCgV3zmLoVKC
+JTS11TzmzvuVPFtEfosMA/D1LAWXrlmSIuyBM8vhqkFYaeK4LZe8LE18wylBeiA9lVupVt+dLVH
kg38kkMk8C0wod+GEP8LHIH90kKv+/LBV4cnAC0WfNMYlXceH1cU7zqrWh61Yzs1oieaACmqo1X4
bgEHOjMScKtFq0U1hJsMo7J60Jw6fO2i2gmf8rSpX3O5+a40wca2iuI+72T1ibJ04JFlxZNi4GtP
PWiPlWd07lbMBjrnfVRLNAAYOA8ofx8jF5hUNDmXxBCvlIAfxKRYHxZfY5vTkLD4efjmlRIM15O3
lEPsP0IsLxuGvIr5qj2IhuIr2fAfOqPNHyjmHIklyZBdjm4UL+2Y42qq6xCj/vav22yr+YZxp1rq
dzdBkKzvlPjSZfxS8jgJOz5oxEszNWKiT1Nz7/XJc20Wv0zTgjS183Nphsubf2N6h9Afz42gKJ3I
50Vvbup/sA2J8W9+87Iw5POfSXW/0mMvAivtwrgz6FQMTzWnauWrMAbRiF6bkydZiPGHabCgwc4P
3JOw33YQSz74zbZ3PjlcHRu+D98VuVB5yODC7640LxG9j68m1YkN9TzWLf7oKHac9xZ+mi8Z64Jf
FZi60QhYdjas0nxqo3xjTNzSYgy1SQB4GEDjbOt6DQ2jd+NpYSOMYs3clLYVHvK8k+4BDhqPbZV+
lTKjO4kRIVd1w9nMWLV8bh4RDtkFUdaf0sZWUMmhUmMwQxV901S9CJto2tSA5NJWs7UY5tIIdrdo
xz0xWz7/Tem/gIYOqFBTGrQCs3SjO0NzjqLKoU4l8A7SxPzKpgSuAQj5Y+mBQff8i+gZKnebTGlg
R/77BCpjRI9d41XYzTEJoaGYXJT4R9WRSBJ7JJntQw7Rq/zMSSYKstSG3jYWvuVAwsD9GiNMckzq
ODtafXgf6EayDX+bhL0wSz9ffOz2VLRj5Y2+rRbz75x+7yZsf94yd51fu9e5twXkZK+VzknPVRy0
EC1QaZBTY7IIzNb/ngLzpIjoB/+ZTxrcWK+jktUrV7HjS5bBJAi5n7obzEK5mDyjrcy2yZeU7jsk
H+rx5OvAszelTymRVVn96p1RdEWjeQDU21pzgWuB2QbbrY6neXqA4r5ZNC5vE7rJn+eJAHpYlNjQ
vJST7IG7LT/H0JGKEZUS+rHKxjcxEk2X69OHpivXajVkD8ImBxDBlKPNlxuTi2g2qdpgLeb0yQT9
ibodJa1ZzrYkqe3F0AJWnzfqoy+ugnb5bVfKwQ6UyYULsYewpQ7csm7chxth4+EoWBZqUO/gGblk
+YDEBzJLD61j9md4M8//R9p5LLmNRGv6iRABb7b0ZNGUV5U2iCoZeA8kzNPfD0m1KPXtmVmMFhlI
S4pFApnn/Caea9Dkq8cRFf4NomnTSlZlQQz/B0D5mOgkw9LG8i4+GW85STa1sK23KBuIZY0wNDzh
YQRJ5mPNOJT6JQUdb5ZTdG7nmmzXQ9u8Y+9wkDVXnUxQivpYbR0stxay8Vo0qn7xdazCjA6lOdkW
9qpxNsd40WR1vLY9pTpHpUV2FmneXepoxpn/twvg2dFehE0CRRVm+H0stWWGGApkbmEecjMqPsIK
4qqLKhViR4qyTqbKOZoolBy8RjW3DkGRewEfcoUEi/rFKqJPMlz1Tyfe4qgRbLjP1FsH9tx95+n2
sqgC2uyu8xYFe/Nj13oH2WsrCYr36chXHK9Re6eChdynWNysDL22j9DmfyCpEEKg0LD0nptuxa3N
RqN9V6gdfHNGyHZlGEuBlvU/0+Bu/v8s91+vKtvmd8i5S18HIOXrOX3ZzkU3Z15lAdloFQP4Pd6a
5IhAH7VNp6v8Qeexsk3Ol1WIoI/g3a29rN3WhSWTowWyLaBLHTpg5bPNcvZciRSyqPMVKXvv0pBh
G5u82hW6Gp3zvoX9axn2A9EgnKc8H3ElfEgX2GJYXwere+oTvsHK0Cytnhwnp/y7q77qH1Kr8nL0
Mn1dVyZUmVlZVTcsCnk1F3LINKuzdnPUOpqyn5NejhfuaMhcD6H4hKxyqKBVfgkQN9rCLxe7KvJj
bGzUT4vv2C53HeR3Cqd4HSAgbT13Gtey2gytWGPUlG9l1Z/6eKVaRryXVU+fxa8wurgbuVW+BihZ
QTdCeqtSVeWE/zO45hz5tUp19ZdBy39V6zneKqte4vlIkYlfvbKa3ZfmegzUH2KaPJRfbRXXodQE
69vmCejonhOMreFYwn9mlSlCPcmaLLIwm4Us9B9xb+TZenD2uk2gn7CBAR1GNa5X82YdYkzVkwSC
aCY7TKwcrr381EwoSvPotLb0dan3aM/+7vYqyyhXcsXrsjBrF2PuK+sWq5ilSEVxsJIMn0DsYlcT
+PNP1UKEQfe+KlNvrSctjA5d7eZPRmJ8YuKZbcsgAKfTBcVJFq4/tMfevcjK2FRVt7p1GkqgLa0a
i6Whq/odgoavfl5BJvRqfeHpjnJuZ8MQsgHBJU9RW7I044/2ssoDc9G7iE9GbUfcgGFyFgq0Yj8J
nC5JX8TvnY5GpW25H20f8KBLSnTiBbyMrm8FmhGF94FM0IdWivrJNMbkwFZJWyPx3H8kbI9Tw/sw
idSRqS1VsLC69mhO7g85j3MAj29oJw8DjEfyEZ3JczeyrpJk6vBkarb2FUYp3p1ARPby6CiLjKNQ
6JQ8pubTpCyiCtqn2lYYhOeOi9JwOTmn0rNX8hDqxrNdWx4sNb9VL00Sq5ei8d/rKND2siYL2Rkn
/qKHG3e6tRu6bh670pgqrCrVxnu1J2M62X40LoSKqeCEyNza0wd3K6uZYr3g6rzEjRVPjFm2xtTi
kE9ND4/yKpnCrFnIyyBwk2Zx61LdlkNLrYEMZ8ofA39dYvu3MFvbQ81xGo7xXAREYfJVbfRvTmF3
W9mB+5aP9UlUfLHNHMZhWYcNf+se9JC8DGfZnXg2tZgfOMdrMSv5XOvXQR0pNw2vLwSxZsy0REU3
6LlpHD9DB49RdKkVQsX4uU76rp29exrg8jzVY2PXZrr+ogr/Vy/Sd/Fh7HGGY5/gLuDSBZ+Tk2zr
2DR/orC/b+KOIB8iDRwf/b3dOMW9DOSnejUt1CAP72Q10MJwXalIk7mJ89IME/5IyfTV9t1yk7YD
wUfPqd/m9qLSx69QZpFl5StMemdZgZA6FOoQvZlugpix1zx3IyqQWSR+yGY368NtaQwLK9vZnNEO
KHej1DxfmX9XR2XoZ/tCuq+X1+EhcCuz4sF5m/Ovda6jNewF8sVtzcBzHhx4ENs6d/qjEhQ9hvdY
WVm9dunwMjcx86VN9ibq0B9lUdT5szIEzjZpYts/yTakQcDQ6GW9kDMAmUSEp+dVq3xKdhr5nxLz
V7y+4SSVab9JfpO5+AM600L2WlH8XjRqt5taTYfVMM+IwpZMUGlHsPR+D5QsMCR97KPVfnCMTRKk
LQUbmpJNSN2SxNgqdWJvSvTMULvWNXUVBO3PsiSUr6QVPoHwXmBW/GP2zv8V2/eu/9UhDeCvbbNC
xr863NyB/HpbRo6WLvFX4/i/1/+vZW5tV/v43zNyC2UVfru8m2h+N9FsDy1H396rFeqPgZkbC01p
qhUxhuIeh7H83pmvwBdAYLIvskUWU4iLXN3bzh9DvbQdOQ/trlN+rzBUY8ZtzO/WcqZc2nRVcR6J
ZckmMxMhjheWSRg5CuPNFFuBt9B4rp5Kt19rsirnZWVakM5UzY0aQBuH5ie6YwQi9PbO5KvD93W4
4U9ie+vw2k7cNQQdr2/DVGcTMGWFkbPzkBF26jwCpbpVuQ9p45kncC8H2afOTUXvINRhjOyO5qrs
aMuuX9ea5630mH34khOcv2jon92gnesY/qgXG/Geo1yFu0L3gJvNrR/sX7tH1eXkuMnOjTrr3FpF
yvM1IwWqNSoQHZQNzvFkWmd55Qa1sQ/a9uk6Tk4J+vR77ufTLuOfQeCbGQ4/iV3bGNHCnleV425L
zbjQ0SmLw/UlNbQyIlhZq37ONvaiC6DgleVOVvE6xwjYgookq26G1EfdPWEY4N7hL+Fci39VZYds
E14cbcoxjFEeBPtnxH26wN+mfsBjrn6IYnJeZqnD+OrHmo+ZAp7Jn21yME/BdpX2qHXIqhwn57Yx
ew+TAPN17r/Wa5qw3ZYNXGwN1/M7sxC/Cq9z7no2DVDgUVqCTPVPx2xZXmGEgBynFTdFvUG7HM0J
ZAYrrQpWcoU/LuWycrTs8VEQ4YeGNdKkYh6F+SaWmGWGJ3wbe0co0wTZegu39LLP1NW1DgvVPV5H
jV6AgoUdfv7RY8lJxTwf1XOO3/AE2Yan7FfM2lfuJliF7K8orKRUsGEm64egj64dkqGMjhE8V9Tn
jUOcpZuAGOcudqBVTWVlHcjZ2rvA7B8Vo4dljSrywphEu+EANX5NiCLAPx3f9ABNBL4h7aZOxbU9
t+vp2t5n+h/tcvwEnOQ63kw75YSrIpIsA/JJfVWd69ldN004HrflGB2m2Xu3d7AW0DDQ2zSz2a7B
wWXHLypcyd4Aadajbyc8oOa5VT7a96oS7bp5LNYH7sEN/FckTKeHxhbGoqlR7UELDhsHy/gwtA57
jEBEyJmbUFz1Rl+ksZecRVSmTzguXSrUxN+BWeUbO2gUBNa88t2DyUz8qITsh0c7CX9cE7MTFM36
hHQ1BkIVJkC9W1+bAjtEoIhMfn3SaoVYWgY8Ww6WY2SHrMqidOCx+wGOPEE4a77cBsorZZZ0Lvpv
t+Vls1zk1taH0dfOeU+HYtrURhNom2qyIS0qHNdWGJFWS+6jDduoucuKk+o4dAZ38cyL0w0BpGzx
v2aBpYoPhmesrovI9a6DzER80RSj3sVGHJ1vhV2Aou7H5a0FeaTojI4lXglTZD0Tkgz2su02RF41
pTstfU1TVrcObXSZRtQ02Foig3c4v9i1UV4WNcgO1JtWRmr++S4Mh1BcV3Yfbp30h8AfxcFTnV+F
bJNV2XGr/jEkrpR08Uf99zLK5JtLH1utpey9Tf4/ruXML6y0ZbjDs3mPtMe0jQYnXNSzhFaLsj9S
AG65KhXPuMtDD+ktKbWVIBp1SsjvLEcrItjr16OKyyVz1II/yjjpd3II8gMRykoYMAVBae2G1HHY
PdbKe99re5hzqHGr4UDya9Yun9urqfphJCh1RHGon8vWPDRht+kVcYgbq/gMM7fhKWkoL1FsVquh
Ufp7W7WirYO2xp2L9cSyS8cSazsd8fu2/cgaJ34xSsW5LyAS58i9vfjkY56L4CC7ZIH0A5BmtcE3
kNHsKx6axlzgufutwiv4OTF0np+GspQ1CzOjZ2fgR+Ym3Wpkr71yjIWtRMlTEHbiKRmyeOVmfrtN
M1s8qUURn7gDvspOWQyB/9Vlt3iUNeQ4nG1jwt2MVcJCSxZz58U8J/y12NSk3ZZA8GnsWhJ+U8Ee
ZhbxEShkgzmZqyifrJ1W31YpakBRpPQ8hP9x4pHGOFraIOxsgS+9dVRN+YHNi4PEMlEAJQvJMg3J
vURagTK8VG2W3EsQ1tzXzDXZF8TxpVFTdTG27Docqy1JFybqAqx++egUZvHIXhqyRD7lW1mVHUYB
TziOnbNsaixRH/XWeb6OnycFymyXGnDoSUcRp8vebD9jL+ju5BAyGe6lnezlbYKmtkuVm+Sx0cxF
4rAJTspIWEgFp/7ey5RLXAcKhyWAn2csy8Q56xvy/2oKacVHynNrOHAW8Ciqt76vGXyIfrOsrJAU
2fwwTfUEbeMY25+5JgvZWcwjbsP+722jwIVvaCD3Jsq6sF3UCTlTu8iNrMc4c++GIawueJRUS1xa
s2//7xEZawx/r9FpFZ4kRhHsqiRtn5pRefN5j8dirtV5F+6mftCWimI2T0YxtE9J+qabafIoWyw8
RnAytPqN7ItGzzmbAzpJQdM+pLEOrLkyz5xNcebOhPjseWSHlhK/tY5nbBrPiPZFotrnjpuB3bv+
Xc1jroauy+UwecraLQFA4vruIoc5YbY0tfrLiPTStaoLW3/phO/8Ub31ysH/NTcn9rdD8zab9PYo
C09F+YCHboGU4z9t8krtULwgFOyTBclngOeYYauroiy5ujZ2M5o07pxdZhvTYSpRx5ai7B0OSDyT
nGehTcpuFB1Q/VyP3tXKWCL6GX4CnAQOFrkvuhNjkViCwUkEwq5GdLZ6RT8nKMhAbuJncsyCcn3t
tOPW2duB+iWE0kCqx38tGm4Rnj11W4GBzarwJuO5Cs3mjvSHWMiqjjj4fdQkmPTUSrc0jC+aXnZP
sq9GYCFRqvAsa1o5lkv3PEXcyu/RwHHvxkRJlgAAsBcZ7fEkqslYYrcUfjqGs2GnZH0RbYmqiI5C
lj0q4Ws5G4LNA+TMZDYmqQcUneRMttbR51RZm3x0rC9935dbkazDAOnvCcRw/T2q8DkcW015tUX/
WVt1cpE1VX9tulZ9AVLXPZBcO6VpgfN355PJ1NNgKat63mdboMD2GpzeWwY/fl/Vdj6BslemXQnq
Wk8JDalzYYUDmlO/r4YMpQwOA/1GdshCK1P7Os5B8OMO0bDlbX7akETB/qhrUIDww42T46I1uB0n
43pMzl6n6twxU+0RpeZ+mZSNy4c+BYvGqU3kuIxhWbpBcWd3VeVeLzO/LO401yIE7ZQoMirfOgN1
bgJuBVZDAzDwkadUYfTY4nRt/6T7s2d4ZsbfUt9fEnrsfmaxuDcRo3qfRn4wplGV962XlDvR28QI
tUw/G3GlrkKNhD2a3R9y0ujuS1SIfjhWny1CNa9fcoHReu34YlEHOICTHxQoivKba0az3rWJ3T0T
k5i9xsC2y966CAOSPOY32ekUgffEByO7ZIHd+Sv+3d5J1gy7cZeG24M4m5dGuvg/15KdlTK5f68V
YXhiGpp3MufJcq1Yfw7SzFzJsJuwuhR3o6j9Fa/7oy4GxV1mHYpDzby3bnW0Pyb0YHZoRVjPqRY7
m0rkybqd99oirpG+VbgDi7mqDsZ0JmpN3peaopX605A8yIlyMccq9zh49Dzz6McgqIKtlXl3ci3V
GP77lYKXMoh49BiBfy0CvbWAjoZJtOlE0y1kjyeqX92yeh2jZo22B+exv02OS04WAfpBC200uI3W
YNzudBtvM2Cs5AJT7q9zkz/LnquhNkbYMnF5HZ1FgGsVLT5MSOSprvZuqSEw47bzN31QjF+NCe2p
f5q7CqVd2aw6/9n812i5SD7H9P4aLZvDOP7uFWgbD6ordpycrG2CGv2zOQbfhF2P3xAJeVQQIHo1
9diCXGWpMDdrjj/dNC3kCGQWN73wYHP6YQmgvftixNqwNMjAn9hNoryqKm1xkvUO3Hg/60J5/Te2
1th2FebPPCjP+Mq4771e43ZUEdV2iKdua3R2Dk7TKUchPH09FX3zjLB5j65cM3wramO+8Zg/CQxt
UR1edLk3PQuALeiTqGC85k/NqoF7/Ec7Hmqn1izV58BFC7a3rF/jI4yibuNv7fN4MY/3HcbL9eUH
+vf42+sGrPOv8fL9/D3+P9aX77+e378zFuuBBMqz4Vk/QqPrv3WoQE9Jij+Mu4BJFyH4b+U7Qgb6
N/zTvw+x6RwQuRVsOC1rh3pQvPFdf/yKXhtSbLXyxdHRPK7mdsyLx68o8izN3+05RLtr+zx+ck2x
I3rSLjIMV+4aM6nrRZop9l3VGw4GHkJfyR5ZyI5bVV7VjcGUf3UXcXfowmHY3dpHrbeIlIXqE7bO
6DJlif5eiubFJav6E73dTHHQG+umfjfgUbMckGHZpKVXI+1HgZ9WfZRVeSULpSddHphtgxIKjyQF
ilY5tSdZJKXXnqK5kFXfGqwlEi/t6tZWmx1xbFkPlCneGGYwLeQ8OUV2jCWqsnA6a+T9HfVdTAZW
b3XwUrhWdBS9o13bxxiJkyG1sdNUcSThbGCeRY/8S5Jmh8rpcFFPQXNtvRx3b7TblSOBXnhzDlTk
yZj17/LpaYg43ngFxy1nfMIdZHpy8S6AUiowX5zboN2MGLuy4YhsaH62fg+5bXxqBw8JXGAZKB97
dbUMBhdGQaqfZa8dzTwrUGJrzQinpw4hrvk0zGayXRqq4b3F4fhFQ5fwZ5rcOygZBgvbBh8xzTxB
ZPXXXcq+RS+AHQi1+6rDcOu3OM+FZySg5iOm0WPlixLXsFOdEGSAhrCbWpUHWRsIjVzkVXVpRDVc
rxWesStLT/nMBoBAcPhhDWUB1PMKZuKpzsuh2NZiZMuMoN6S5ORwsqBt5WhBofRjiE+/KZZDOZro
3ZbKOlCz6JBo/fTYWDGSswjL7QbV8tZuGzYbd8AxVlOC4bVNZsHHNg/3etwNr6MbawsOgDk+DPRO
VcITBQM8M4sGXEoqnhi/C0wgf1U5H8UHxavQo0cL6AwNSrw0TrdkL0LWJNa4bSQBnjhzFZ49onci
X8WDwX/JcGZ1zQIsMSH4tV02+lupzB7iTeJdSLjVdyboEryhFAFfMgw3LN4uqhZ2RO66+oMs2Nxf
DFVDyjBAu+zajuyAqZT3DcjthyKFmBLpE7Lb/0wxo6onbhi+3ZomRDp3qkFA+7YMeVKMbXgyXqc2
CFMu06nLV5qPEXINGOeUTLrxBSn+KlDbL4WlB2cXMc+FbFYTHQcN037TULUk3+9usGAHN5UQUFwp
+gxXVvN9ndSesurimjNSkZubSWjZxU2C/FpkWJ1gDI0Etg0U5VyArNyqBj5sVtONlywQNuwbzfmK
RPOmNIPiR9G3b0WtDa+mo/ZrRY+bIw5v/bFoi2rV6137LKrMX5Eij3aNFk2vxBeA0QQ15IteG19D
t/uqgDWBJkhNDSz2N1n/ZOat+ayCneLPO73mOPPch5P3KAdV81cGzoO2cCKUlvW82yrqkGwqE/0+
uC/DiyG8o8Jz98N20cE0BsA5UYTrJJRMdOmGvv2oRih0hZO6DwPKYne9Bg5gBKn9URF8Mzyn/ILy
froLnCDaNq3Vvs8pIzkAl140cMdcHGqh6096VL12xF23AbGAXT0Lv7aepj3PiKNNUjvRAdNfSJCI
WS0x+9I/B+VnpSvjdwCl3P3giz+GnhPtjDIydm7jqw9tgLY3wmPTd/BDCGgp3+rATcHdNPp94GBb
3QgHy1mgDnnRxHferCAtC3+c1CPYn2wzztCKW9v1ykVk2m35Ql17rHlgqPERO4ZJo/N7HT4bGyNU
7NWqMh8OweQQWvz3pazLQjfN4aBCI/nfg9RWUUk7B/1wsOKKVQAwhmCEkEpQAZkZkSbOQR1ZD2U9
iPvY+4hNA1v1NAvzYzD6j7LP8VrrISyFuqtzMKk9lIJ4mVihuRaFrZHDmusBKrNLbs0Fsm8M90w0
Hkt3m1Wo/I2lru2mmpQ0ZHaHfbBGxqeZwH9jYCm6+6aJgP2r/VnWELzt7kvbJcKcJ/patsli1lPA
q0A7Y2TCUrKt9fW3TFPaw3WE9aZnwYEIxYSWqIC7VYC1wDtmxj9WuvNA9j6+pKqHyUzoPmRG5Tzk
mdUe8NSOFrIaOIN+wU2REJ5wp49G6w+DDtJF8ZJp1yqmuWHTob4DQET+VNk3g/JA5Ek8DE6VHFxL
9xaBH/w0y2Te8s0e1taTXbE3acmbLQYUlF/0JE5XjV81vH6KEQAowZPTsGFxHCjrala7d12oNmRs
C3HxZ7sCJGLHp64DJTiaSvYWBNg2Ow5CdbaNugA874fSb5JPXPyChchMjD16JNUSt9Exg4iBZjgi
e0YuFi+sLnYeOgJ/63EAfghtXNu0VQMbA+DBzs51406w6d0Hgo/RVed7hGq3O3PqkxP0b25F9pBc
sFrkscgp4GGczUyqoJyesDdTCY9gyDY4roX2yqC94Z+QwDjkR+0gZNuGTvXdVMd9mc8i/L4FY7ib
sDjIwnFhC815mWzscaOu5lAd1DCk9WTlNUH9BgIJZwijQHzYcOq3Ml1wFgreRtUujkiJpEs5KnXg
fBupi+3IPAnJl5Wb5sii6o04W41f85u2a6xQK+XVDT1IkR7RiUIXT1agLNXxGFpnkZYRnjVDftCx
UPpmlPl3S7Xid1UDvhjFLr6ymk3eNU0ngLI2UhdZUJ+lXY+OaL9ju1VpLNS+ERd3ppFJJq1k3ILF
FMjhi0d3puPKpj4JUGdJhX7w3LR8muAuHjCZFouqTsRuABO3wR5JvSRtFKFfoZ1lDaQswJS5QLmw
3SboE/OEDMx4XRm9vlDKzH5EjkVfjIPtfxVddcEFwg0WPGrtWdCWVz1FeQJzpMqjTW4UPCl7I1EA
R6V4uuqxAzGjdU6EqYxpFUC4Yp/YHa/VSvj6prUQZHJJS/NniOONm2iqelCTBp8tZEYXqe5XJ1lk
c/Km5pMfro1JvkO9xjzKTjUzUR8hRrauLMw8UhdUSGsG8Tk1so2tIH0/ggPjZ1yY97HwjPuwENUZ
giGqrv80NfNVi8KkP4zO3a19SBRzaTei3GhREqATjWHn7rocd0SwO6N1XUoujOVod2zq/qfWTGjr
D2HxIzs3vdv+UBKrW5huNT659eTxPzX7Aydbb9W3xSc7ABsXDVLIQs1DMmFQ7GT11nGtkrxKvCY/
/at9MDt1FaOrvZLDbkVREMIw83vZYrpZ6a6GUeuWuunl68E/qHogHmURuny0vi7UvayiVK6h+IsS
z9CIR4Vv4SMyl/k2cF3c5edZsg01TdjrWuwd5Li+hfiSTP7mOmEeVuhhvmkmf1zJWX1tise6Vl+x
JC2Osmlw8ZoVTXyWk8DuFbiNhLuSDMVZ6wnEjRrOlUbdE4xFlp+7p/6uBFmwMW0jOBBW1h61CXlX
OWJwmk+iW+pTo7r1vraafuO3eAWrRbxvitIyMHnR/XPVwvfvPOuIKgkSrngJrCxzFqnCmnCFDGy9
J27pvtk8XKLSMV/DSIuPPRi0Zenb7psRNtwK1TrmlF1Yr5aP/Unmhsu2ADGvaW6ybzJDO4JPi7Zx
HPeXom3LNWqj6iPRentpNk38WlWRhr5Mhi69PX5VMIT41oh4XyaGwbPNHbeRP/nwSii6kJuzl486
pxui8baPsH46vvtW6i7byZvuqkQ4L1Fqr8Nyoh39la02oZtq5cbwnutEpQWyrj6RCFzIDVIg8/Sx
ABYWlkN56cqpfvDD/kNOL13dXmUWsuw62eskyk4Em4295wE178pBnA3HydchbrvPVqVZUFjz6KOx
cY+WR56630eit38icvBi2UnxHhVFtVQbTX/MhzHYyBV7jh7XFR10W89K1mM+NdjFczUMFtB+Lfqw
QnHSE51DFCvmoCq+a2S8xm+z94yhh+67HRn8PXrbOBpZaD6FPTCMPnXeewMoi4L6wN5ERfpJDVJO
kQgUTKWaY+iVX1F0QW52d9w5uqVE0YFq7ZZj/um7VYQBle8ua63Wd4FHtRcpYkl9j2sy8Row1K25
jRQswmXvkHBCC4FkL2WvUUFqd6AW4u1n3Sme7q7QLA4+03DNw1/7rDqtxbQrU49W1KSXUTHzmao2
PM8Is7LQ93Vjjy+c9ctDoMfhWgLL/m6P5nYJRPu7vWS/8F/tcrwylDUZyczaqWkcbDJPC7GgN+KX
UBjKtkvQP3D8OHnpdaU82Drml7K30FKFc8fIE2nu9TwdN/UhPU3anMRpm08J9zAVkR76HpmCG/pD
tpHvJB3/G/2hDGZ6kG0SICI7Gou8QAM41DEQOvZwaDu5k0EaWYn198rlzt7oNpYn5XuL4/VrPQvo
EwRE4Wwemv6wkk1XgGqUkQJz7MyzvNLnKwT9L4MypQfZdGsvcrvd9r9nyQ4S4r+m+q31xyw9nL7X
U2PudE2LL12WOKsCus/KKlFZl22yCKA27PTSw9UKEs+lqUXHBhfuHzwvcymmRPA//D0Fd7CtV3Xu
3XWcXMv3IU22M3Hlj0ZF9e2VM4F36KwmUlbCLOpdjdDtIvWaEMPN+RUSXkGuLde5zp5fwSyFs8p8
jbiT0XkP9qTBtNOG+rtn/CiLePi0ytxY8jFkF1LL1iHEIGyjY7d7CbXEwiOtcdZK5nGy1ET+aqsC
dk6ld7thruZWjfRy4tYH2YuYgwDKFPbHUY3yV6vLvnpxb5/hdOevZsxRnl/VoQ352qgpr9pMavkO
hg95o9CMz7HiZU8why6y3XKLAoQGpOEJR6V3py9Xo2fnr9i+m3dlH/2a7mdIjEWoqJ8NO/3P6QGg
lnd7Kq7TEWE37wLH05dOZoDGMCJ/mXhEexJj5CzgdvGXpnvzEDV6aetGuQ9SEumZG3/pjNA9EOJp
8bQpky8Dp9aN6jSgpfibLDzFbrb66OMwZ9TheWhxZx/Qh941IxZJSjCKVRuW1usU2T/LFHeKKn2A
mswWeyZhwNdYxHZxdg1zOEqnXenHOzfxfceOw/rHovd3U13hWdhnsQ+Ete72dVo9xqhTq1s4Ae0f
Vbxjuj1WUY9VpxbnMKlhGPpetjJMEwXEuciy7muKXMp+FBXGgWMbZxcNxfFl7DjdRlblOHXuyEad
JGJt5NcF6qFeeUYKCk8Y4/PgE0WIjeYNB8KKDPlorUAjzQEFBLfR5E5PAw+1V6tNF4mVtG+mYasH
f3CVpZwVBHq3zCxsomWv+jYi7/dGoCU6ZilOanC8W3bvcbYaG788NJFqrwhrhhuR8gRHY0DY8Bg5
gTnm9bJAqLsBkHsEP0SURJD9T8Im2xuzTM6Kvbe7aPua5zsaZUuij/GL2yYgs/BK/ZE1IPV8+3sM
DIGwsTM9GTk2tMNgBnemBZ8NqYhorThw7q26wK9oItxMNh19ROuz5y5MajBA2hLbhO3gl84e7rZ9
biKvWnljqr/VunWRL2RG4S6BC4k1HA/SUp2AGhR+fJFXdlN9V5TQIRH4V3tVtx4G9riLZ4Q+d4PC
gVOoljgKu+mP8qrL419XTm8pd2oEVJwBt+Z/DcUdvb/2dmLWVbFLApMJabOkC7Odh5XVNW3W8wc6
VXr8JjvLGS5SRIsxddNnmfxyFPODrVJ+kl34B+QrHX+LrexkC5Je16oiTzlkA+nkMNGDe0zsrBVG
TUCbItjsss2fr4i7rxVVJ12MS+G1vfL1ZifI3i7kiNuENEJaynOGCpTmP4tEGW/FjRD5mV9GtstZ
iXDNlZdgRy47/lidFzQvUayWDxwlupcmd0/RKECCzDVXy14UNfLOsuY0xXc/mzU5xky8ODi64zVZ
TkdrrpbgmReV6fZAJ5ipIlqz1ANPHLpmEi+JCMdlhk/eXs4l4o21ZGxOOzl3ULlhj31obq/vQUNh
xBe4Jsi5LkmuTWeo6Ub29olvAX2c/fUqLDjrzMZCUfTlq2/Hu0nVna+2qdirFPAD5KGwfIY/eH9t
R5VjlXCeP6pD3j66pv4h2+U60digzum1072dw70W7eR+HTpT427b1pcwSryzrVs2YQgNDcE2G1bN
gK1k5Yb9PSzM/l6Z6fk1j8lJ9YCc/W63dCtckbi02KExQnYEloZZRY4Cy9wUlKriIew6XnLMSu5k
W2Ym8YI7prWq9m0M+FtjF7+uPH3cJyQ2n/tiemjrHp+glljg6DTi2XYgI+IQcOzn2rUpRM2kRnNW
1mL4aniZp/2drI5+nK+DNBw3fgIG0e06e5NL5o4a+t2inC8xj9+YtQjnLQxt3czu0cD1lqs2DgHh
zDhcbUq2mTcd8tJR3ltuqVbGjpyj9Q6RUb5dICLf28zbYaJWvPCQaO5QiJ0ddmlHI+jbiOuNqj1Z
fV6Eq/E+rCrt7n84O68luY20Td/KhI4XsfDmj509KO9N++YJghRb8N7j6vdBFkdFtSaoiNUBlA4o
dqGQyPy+1wQss/caPBm7IUKuMmnPjK4vH1IpdTb+EPbrPoyHp0Ttfyf0b/4emswj6CW8Zrker2yQ
FzuC6cEFCVzkZMzI/N1OH0y5b77VKha/lmvGJ0cBFFBVoF4lK9H3aCNUM5d1D9McVXFwo07fT4EZ
4P5T409FR7RqTZGsyA+j+Tj114YSzZ1pq8nyfo4hgXsgfq3bi86Sg0UgSdaiSWrrhIN3w54n5Gnx
82LTapoFvoYOz6gAjLZGD0mRyXojGslo2bduw/chmzhmO+tR6lo0CnonsmaOD3jnGuvJWAoLr6FO
mI37D8xdSmwawvHBc9hwIrJyEjVxAtlDedFPW1VZypuEhW0zL+KqvIghLu+w7Zgp5kxDDfjBmA6e
iviGl0bOVlS11otPvryB8XyBck9Yv3wxUF/wZhDnH2T+ye++F0XYJQXZowx3ZSknWAzkqLJsLXf0
t+yWvFPsBPghEXt59L1CmvHg11/aIv5xRZUcyH+uWKGbtXbGVF5iFapudCVC06Is3TeEmD9KUysv
PkwC7B6dF9E8aDLhlWR01vY0Kre0taEGyhO77RHTd9XgXtPeoo+76MFy73Cmqt7SZCH+H8SHrjc1
trzQ6awsh4sd9z9XcbeUZiShzHkyjBgtdXp5CCUIp6thKraTFZA4VEph4R3CmBwBlHomGu9jNJR7
10aeyPMgJewonIEVddikNYmqkGdyZoDRfB6sWCUPNMID9jJv2ZW1/VKb0y8oe8VYzDl5XfDHrQZo
c1Ox2lv4epO9DkVSM7W66dZzpWBhu267kgpw16qDU1fS8qZyu3bNTzZ7SxE9aabArQ4FZhHlEfaf
CNFeDc+KZlibjV8bkKS8wZL4qkZRTPrUg634p1SjKAnBxZsq462HjTarXHd1H9eGXTIPzESbp3jz
dU3aXYbpEBc2cXQv/2gSNEBETbRrXgCLtBhYi6K/fBvmxGVxzo03MereXA8scAw1Szb3jiIngBVa
ABjF1cTnVXKrgHfV0uhr3nlLnanhFFc9PlfNEDykYHnmqgkKdSgBMHR+VnxRlPoF08vgI9XIhqoN
s66jrNNGydkC6t5OtStMpSTjQxt87c0pBp8ITtI/qV3UL9K80C8tEjArtQqrY6PCKFE7fSJ0du3i
jpdv/b6Z27kDRY+EGRmWzq+OoruCD4ozTPdRsUFcF4SDkeLJImzisuvYmPjoKMC4Uikn9h6pmL9h
NMndDupdAx7vDWaeGB4SZ9lGbeXPy6rLNsxSyC5Wob7wpwlXHOo6zP1bPTLKtJxpFUzy3/71v//v
//m9/x/vI7sQSvGy9F9pk1yyIK2rf/9m2r/9K781b7//+zfdUlhtkh92NNlRLUPRZfp///oQADr8
92/K/7JZGXcujrbfYoXVTZ8yP4mDYSOtqErV1svK/igZmt4tlEzpj0oWnionrbf3saJdztVnfqjE
7m2X+2IUMsSz3nrCEyXekECOF6LaKIa6LzHf4SunF2SCe9bc8CBqXeVaT9DewRvdejVWlkhenkVH
pvZQq4oMXTMboS69jZdNreVvnh3YW3uM64WoojWYzks7CQ+9nudvzQJEdfIWaSSD4lGJ52KQHLXt
wiEUutXT4Dm109NY9+VF0d1843hZO1O0DPq4aEwLG7qa7x5EjZBqeSkVaVimlRMt7CIpL5nVfv31
fRHf++f7YiPzadu6otqWpf71vgw5aiiEZutvNco5YOqyaz6U7bWTsmdhCq+lYIrS0TBXwmI+bOUX
MYrdRMxmmh2Bp6Qf+cSZEQejVRo8faIPoHnllVtOexg1uz9HGVOk5M8m2TN1VHnlZp57Yf8So1sx
uqQLRA1sMGSU4MWv4+YhHW3IvIzxJLc6hYZOVOTy6y/DtP72I7UUW1UdzVZUxdbk6Uf8049UBfQ4
tmwVv41lVa8UvUlWOmvDLWHM+DnssrOth/LX1E5IsDRGQDzbD8++E0sz0ZHb+jPauu4jdONw1ybO
sIz6Apu9sn7EfBTLyjH2H9o6jLe3qj+lDkT+QCYgu26kEOMZP27gYP7ZI3IMA3ruUYdV2T3jIEqq
pFnH+7nirPtFfxrM+eJzxYh7u9sDZ0U6kN87UI59ng7e3oJpnt3qvoaNJd/WWvSa05D7OATy/NsZ
jjjj3h2HSWrOMZ33/mEWUdVpmvjrz9XRLEUzVGvaPNua+dc7VMlKhZ455O5WCopVl8gO7kHo/9gO
hErCDOxLsUY7hW7ZHvLagaTfZvWbVanBXovb9BoYYXpVYtw/487Rt6Ltdmhhfnh+jiHpNE60IW6b
ELtom7WoNoOZXrtctQmixvVqEB/uujlJ3axol1BCXGQwoClHupbWs76U0GXWIooFiHpCpHY1jywl
PzhxDg/mp2KN4PAmHN2LK1eg3cOUb7yLjQ3PpnkY+yJa950WnLMwVpfARrtryBOxwIgxevJaQlTs
0t0XKe+gmPWj9B77/jdJBnwuqfYBvenxCS7WQ6kr9WYEGEWYs4kuKrHOiyjBlfnOBVBm/LMpqxE5
DOvkRXfG3r6dkBcezMwEXOj9/LqFVugShgsknsZsEnwbzayIvhJWgZhsIbLkyYU1140On1/VgPY7
lSJrRKpdFKsxcG6NogrQXN/VfxgRuV9vDlY7msKB8dKpfSDM4uBFG90epC3JzQgFa6nS5ortYwEA
if6ABL57iKW63RNvhgBPTbSbXska+qcioOYlauzj7j4mc1i0LUTdVM1voe5Vazert4Gc+8++3OQL
g9j7IRt1++SQH55rU7C7SSZDydh44xWTrcge6lsMucmPug35ytIcbjB9gczvXQ+LPhsq5wTkH1qH
OGsF3Eh0Ar4Nz10J399wx3yul8kwG+QQ+6tpsFY7pFnT4AsY7/owOp18Ai3545CmGNCw17XW7FNH
dVa1iXwKFWB5yLavxDhT+ZCH2j9bdWQfhxRr9t41/S9OB+sjGgy2G21lXKweHTcn04IvZZtBPHLt
GHyMLj2SZjrpres+E5NpZ064I0c0nCS3lL1li3ckaU1gZE6RnzUJ3gCStFhnJ2OxF20pWE60LpX8
TKTiucvRjijZgXpLtngEdsB2bgZEir1lbrBok1JwEeI8cYooOX4IkSbmr7lfa7QRhI95WJaxH/PF
hmDLlvro+guL5fJSqVXe3KjGn2A5ZHvDLc1zZanmeQhB0/36zaFrn+clTVNlRXcUWdMVGNz6X+el
vnST2uss42vvuktt8lFQpgORt4ZtPyUDcTsXbNp/Ggu79xcl6fGf2sToBnTYPsokHbWR6WxRFyW/
R1ZeHhOST6OGtGDdrIh+x2whzehU+kx74tD2aYhfhigjqyDLCPEwStS90oFV5LV7cY5ovw0BQvSM
npWHok6lyLPMSOGzaRhd//p7EsuJv8zfmmlpjm2YtqOoui2WiT+9YY0ixN1YMvOvkh6mc4uo0Dor
crxFATK9twYKdujavWS23eyJJ6NfMLXbIUqJcm6M53iU3Itn6N+73BzwqWX/wnKi2hlqL7+GRT4T
7b6rBRuioflKVJUUi1AQHE9E7bSD7vfl7bKFkrMgr+XkNBp+sopVpcN4IQ5Wqu3ZzL2R9dohbxRN
oNhP7Yk31/Mm++INkb3sMAbaxuguvgZydgMYh2iV3tpxM29eY+LJAuj7aXxKuwAMO4EUouOwD0o7
e5zykos8DfSVqEpDnZ1hpW4i4l05wssqDG+/zbZhk+WPGGSTYamrj2GQlOWv75b9t/UQ71qLRJjB
/TJU0hh//VWXRaXZZDH9r63f4AStZK+jWbnXMCmsU5eV3aw2mu69b3zwA55jwla2lWc0clZYYnfv
RtvHa7tRg7WhJ/Wy8kG6aOBL9sp0sMms7UVVlESbb6jkaixrF6pRemG9g6SLzGNT4IV8QSwQu9ie
yaUr5PzgKkN3yDHLeK4H4+yX4XhGlCh7dlTjg3xHfRQ1fwpS1rlf7UU1aYJuXjpWty2nMwuPrZo3
atZa9AbgxpdaUlYrz1GTnT9BzsBANod24hOZk3Z8M6+rrjqA2gNqKVpE331U0anIiNvsFtIKpakm
7L4z6ZtTfi9RTfJjxDYfeI/lmyisCKbEMiGMSGaoFrXT0Kr2NpYLObNyButoIeU2zgw9s45ZqZ/K
zBi2xdQhekW7UpvWP9x4cWN/fkxVYpSGIluarLNZUz4vhDukqNvO8bQvg+qVi8zMQdQaUnc7RPzg
USNxXrIyNFdsKcKjWdjmNRkR3rUQWBQ18uDx2Wh14KBsgSdTqXaZuXowSytwNUOHlJk4oBWVnmyL
ud+rdYnFKJ7jNqpThFr6U8uSePvrH/XfpmrV0GR+zpoME1bTNOXTEjLSjcLWlFD5YinuawWp+Vgz
y/x06DvU+eA7KizkRmuWIC59BDXSLfTUdS5FomariO09RkpokBpp5u4KOzB3MhCaTRuP49Ft+3KV
Y818gX7WzTptqPd5oBCL1/NqA+galFA8Lm03cbc6+L2dKOVy2N5K6Z+l/9Z7b7uPI7EW/cMr7W8P
v2o4pmoruq0ZzrR5//RKYwE3smcfyi9hknyk6ZnwvHvsw9A8BROWR+BzDDWJFigeGYt7myhFja0e
FAy2bicUaNTMRDEcJxCxVgwrcQExWHSgZDNFP9z9QNJ6+AH1blEYKPzBR2vF7o43+Lcoyn01STUN
8bIjBgruAMKoCqAHbphanS2hYzK1WUGjHG9DQH3dqto0xENzZYbW7IAMbJVeyip5Um1D3wmzIZyI
04snG/XGQEQXAhZVcRBjsyS6jU3A+9szo/CbjSf1qy5UK+i+dqPMmr44gpS3v/hyjD29DRiPCInF
JtZ402vP+WJ2Vj2HuYC6iNLZlzJGjFWdOhAbIhyc+ekZZI13zkcX0c2pIx1Y49XugBm44WfHppen
8BAd4Zi/6gAif/2YWOI5+MscYLKmcQC2WpYNCFH7HBlAsjJW0LL9YvYgx4sqIPiFu8AylDrrpdDd
bmFUlbnxp6rUgeGWtTo9il5e3bj3EhUecsN4SlliiubBBDvFy+0baqDWS6OA/7AzXZ6LTkfFhsXl
UeEw9drZ1e+6J9yJipNRGNbR8AJ13qCs/A2YO4wqbXgbqxzUH64p2zTw8qdSKl/FgFZKq5nZDPUV
ucdo73tjvIzdXvpaBzMxIFNTZ5E7/rB389TBJ97l1T9dGj+9J/YB5hOrGG3TaxJuZIJ4aScmYT+v
4/4ic7SWlbC6DtMB+s+PtjLVy6s4IJXyc5sYfD9XCtvqNu7epoYoJbGm+Mu1Pl+/sEAFsZ1UyZ4/
WpZ88uGEvMca9kJR0afbrJKsty5EN76y3tsaDl3cyiVqTa75bhXYgUNZZAHfgivBYASRM9qhV0JN
qFLz0qY9mtcx1FDHKbZtTuIPoZCYx0TzsIuG7h9CnyuHbs/Co/NfnKx+tFWwL2pWvTgQBI6jXtuP
wNm0Zecg7hbgRvw4eGWLzR2+RyHSFXMWLiDM++YsxvYjDl5xKbmwVhnrKSTDymyMZ6L3dsjque6E
4zVm43gwekVbq38KpQi9k0/yJ3eRFYy0xzVWzJd7kzjh0/mfqp8u18DoWxSGas7EuUJm5X69BMux
nZxjaZRZ9bLtMu1i5EpNgoOP1aZSP7WJXjl31Fvp1+MyNMNXjkyOzZ0w7qaAu4uil7nPWmPqtw5i
08rBEQh50WtPo0Up7z3AKYyLyBGNGiSIkbUYKGo5vIpD5taIGbhBMp/QNLe22tDHrZVOcOFpXDMd
5LqB3xKp5/upodVIJ3Vs5l04qEvUjZ512xmuljxWc6Vrq7WoikOfKs2sa+1k29b5eBVtSgI8WIL0
JGqiPR+cbWbnw/He1Bgh+vlNeEk1o74Y6YerkCquYhyNCLUOb9h6fZBv9C6OpOgPveKf6sHq34zC
1EDToN6EQ8rPo7qImQZq5WlIcnD5MAbn4aAlxTz2Ti7SZg+OLPWPlRcSbSBluPbasX9Ui0E7TPxD
22nTgvgkHlDgXEAKMrbNJBsyCi8nJXpUeUegyz9c2S7nj3KfNEtT6dSlqA5OFFzToZiL2m3EUChz
3VOlNYxlQowesQSEvaxypbm6tg/UltVfl26wibQ2hm521VZ0iEPcAftcOYY2aVl15UyMFj21JR/9
OC8eFAfx7KI2umNk2crJbQAkASItvsUIkCXIOr5mSZKuU/QUN4ac5c9Yf13FgC+B6lk736qkADU6
eB1OrR972+6JPQ39GQpscoIMMLuNUFjJ7KVIP9xHiGFenuKiZtYgk3XZZrFc2kQRfKzJe6OfvrO4
3CseIvJ+QjU2a3ebpp22RK2hQFmTgI7Vu8k3DQGdIjL77xgVASzGUvOhHT3kcZLa3LihPDD32tZt
SMwz55jW7yZJZcGuuKRpMmx5HycoVrw2ML0w6esRAKyyHwdnqt7b8kTnNk5EyxUIN2fmk8t9w6pv
LpQDktJCd08GiBkWmXX2ZV7LQjFgHOIHKynUQ97xLY95h+Izqo1fRnuiLClSf0pkQno6ZiKqziYV
5Pc8r5XiC7wh0Ee+k8GlaZp3qLlmnBZfRkD+a7ca87Woxuou713gYf1QbMZBr1biZCQh5xk8t9dO
kpB3cqNhKdr9KtjUoWI856Pc7uJONxbiMkppneSYcKGbdkgHNOhOxoapwxZ0+3cdG+NZYQmDonG4
YuT+RbQrHtht8N3C2KB/i/q9Pw1Xa0neOBj2LcWoXDbOemWS8gUBfdTMXEKxs+vfB6NGAqCYRfit
zbvINp5NubFmfV2Nb7VXRbg9BcNXI/TgrZfqdy1MN6RJPECY0h8Z3MiQgM65YMfuz0hzr7osKT8i
L7lKfatdRy9IYUwb/SUFNj+HMOGuokidtH2lxt0Map2x1uv9aumG8axEP/HsGFLqzjQFhmDJV7qK
Ug+V/PBd9WWHHVZRSke3U6Rjb6EDFqnFXjTd20VJ7tyOP4oF56cO3dek5ciHrcvexKFrjM52HCDb
o0vu85BqMYhmR7o4We5d2eHYMw0KB5lY2kyvS0+G6l9JUR5CWev2Wq/oZ7n2jDN+IdEky7YUTeKQ
ALTBpqVvdqQiiWA3LBkcWfGfuwjALdCXCBRJEzyj1GGdo7ZgvqLTdKP+0dM+siIInnNZLRf2kOB5
5PT1sZ8OuRoi75CWG9lN66NsWxymkugUwwpdy+cGJL6laPs0roh7bC/NJ0g7yqFU5XHfOUmBgU4V
Po09aXAP8MVHgG9GrbsfreEHMxfpKfKt3rj0QIzdToLAV6zCWJkZQKX3lopwrAIjrUWwUms3kl5f
blVU5fXDUKEOM7OWOny75zrFwKDMeUxCIymfC4iCS4zB/LXtmcVzqiFnyaxu4RZDVS10jETtDNHL
qRpYlrXx0ZKei6rdtMWOBWZ4q6Ko6OzhJYI/mgYnoykf1dz7HqtPbjTKX4GC/x4C0Xzvq8KdeaVh
PcWlWi0y2/SvsP+yVdj18rGXip4g/yDv4oGbFJs5Eiv4+cxNWW0uMGyjjcx/W1MZ6hOkPGPhlYPC
Jrv9rih+9wePhlTG8R8hK7tZhDXCSxEM/rLMgQj/YadqsojMmCdADk3n0BXqBptFHoBcN1/SItV2
uTsMl6lW1DnflOenz6CA45mkaCMipnLybHk6kGhPKnei11FSNBfRtQcST6/a9h0qd864ElWyxuG6
I6C3HIc0eUaPSp8ljRQdnKzyz6qq/MFk2L4GfpJtcng2SxNhylcvcxTCfrmMKgu9TusfVL/OHuqU
GcTwELaZmq1CL/ewmcWE2r7W6N0u876S16KXHwsq93EZg8/ikl23KIEpvejI6J2tTv/pcyEFJktx
jtb0KxV7RlNuqwccxzKgyQWWXZEZnDykFhd2mVSvyKW/wkzi9xl2czLezjd7dAFqTScZcE/WvW9g
FT6d5NsgtTRsjV9HP76dZNrd3C5z+5vXJQhUWGH14E2flKj+z58ECK56TUvv1ZQ86SMp2p8+CVbv
ZpTMGXOpAUp0SsaLFL04lEm9+odN3hTryESy/paVJ42m6rJJ4AwA0t/jPE3q5r4kw6ewQl9D+LOJ
9mqZqi+JGr6PXlidEf5TX3wtAsFalU99wdKnG9yFGAQXG1tjoNa3U/x62IU6qCJRnQCTa1ToNG4c
l7B7qVugTaJtxBWRiARlkUck6abeIQjPERY0F4Vd+Y7oT3DKMjfd+DE+C6zWEP4wxuDgOXE280O2
lFnQwy5NepyxYvNJjPD6VzTf2kfR72M7wmfXJ1ELFF5FySDHu8HxX+zKMRFM0diNy+baLTVpAhLa
B7il0IOmaiWl4SaKwhC8EVUnLnrkNR1rI6p6bcIMzWt179vDIxPxi2qb6YMVtelDxJYDJCaZjDbn
WZh7IQ9vkCZ70QtipDn++g4q2ufMw5QJdRzZIFZjwhIyPoWzQovZpKjsjh1eP6wJEI4a2duRidFN
EMeqMdMOj40h63uzTPlR8bdCtHNJNJuDcXHTb6pshw95mUUPBSbWWzsyatKIIcRyBy1RGWHidSUH
0nLI8vZNbnkxN4lWn73KRm0lH7expLZvY9uNm9EAxukjDvdWaChvjITATqaOQw748Nvp0EPqrV3x
6HTT1fIGhqxjm8Wxw57kZQCeLU6v8jHb5WTRMeBiWDHBKVI9KQ8J6NNX+8dnOk4V7W0n1edilGcg
6KcwO+7FNdBEIqk5LCQ77Oc9kcCLisLcJcd8wWN6O92bHANMjNYj2ibaxMHFimelo657OxU5Z+Wg
F+arjInuwcNfcZNpCXpvU+ne9t9Kvx5nhc6P6zl/lj5dJQocYw10mlyrfK1ayV2HfhDM2aCN0y5t
vCqJH6+Mps0W9zZPacZF2yjaUpwmOlpdLeZ6YrXre5tl2AimDWqxMrrxOzhw5DErxeDJ8+StoRHG
Go0OpeoqsB/Qf8/mZuo372prPIEf8wHhSEsaIDDJdnHSirb68uvf998S/prGHoG0mgkLnbCt6P8p
YZSabHICtfbfEaoJop1pbSotfYLgVX+YdrM2hkr5Inu2MfdVSzsXaOpvS38015D9s0OG+v0sAzg4
A2HFj3w6SMj6L8wIJKioqlV9+vU/WfucNdEsx7A0gpumZuu2bnwKnJmK7AU+Wakv49AvQmesgIhw
0OMcz2fLqjdsk6NZJ7s/2uTewuIbP7uZmujtu5VWe6h9wM0VKFakESBPJUn37oHXnyVGIh87NMMe
pSE5m4ncveclN0jFUmaT+Ato07mXqsehLglt9jr+2lnMS950bAXbRHpESRzEQJAKHb5VQfYPUA3N
/jQx8YfblomIsmnpZEXJM/41eQSLHiRGOtkPmEyYRlxkB/Iz3mTkTdGaDonqZQc3h3NOAHv7qV1U
xYj7WNEWGxlarbGO1990kU/j7tX7uZkDcQdWU4gmrN49aIib733DeYc4QAyk0gcMGizPWNl6Re80
BCbovIc5fxFNoLX6LTPpiDYtneIinYyNU2UH+gY5uv5BzosOMY2LEWZcUmr5bXplg2rLdIK4iOQW
/gz4hLcXF4FhNpwirONEp1E10dLNO10kSvYxMUKWnMAYoukgSnWlZzNklpvlp440Qat9JgaaPCpz
VUFItmxyCzm9aJz7WtA+WbE5nPhCHpqkRd1rOhT9O4yp6PHWbxIaZZFcHUQfIBY1TetDFuN5YxY1
Wq6er+DZoMmHWCl+lESbOERT76fBok30VrVubQ0PdZpu9PK97DQEH4b4aih5Tlz8PwfROdoI3q8y
fcj3on7vlkMkjUka9CRpHfx2pVFaadObV5kOMviVUGmSkz29h4HRRMexTs/d7TUMSH6FWWsDTmHq
ndx8kOBMySSCqhAXaYtEvhrNSvSJUUEylltUVwcWKtO7/L99qtIO28DVf3xqmPTy3O4NIBvJOKKg
i0FjjOTeewXiB1Za7pwhbtpnUe3UQXpXO6L4GgIMh7ZX03OS1l/xF9ZOqMrrJ1EyXZ0dIC4ZZpHr
bBNHQDiiI2Sfj41EVSxF9X4QZ5Tout6bZJIPs0aJkEmpO+kIEAgxNjW1V75sSkfRdj/4pufPvTyI
d0SPoz0aXjgATiVxqCR3yGaiSNYqXqGNeg4bPz6EXooClp2nS5vbsCjDvFwmyGygKoEeNEGuHuJb
84dXZOhndG36WNXErbtBlZe3atU0VwfbIFXT3WxupCWhlyJv8aNjsO90zSkNxwPBn/jokcND9tSw
Z26ta699r5rLxqjGtahmmAPO9HGIzoVfeS8lKxbFifXXeBxaCMt/OctsLwkkGZabdUhcQK2+8TTv
BsB9r66ZleusY/uTZX6OomXwIAag9DbMLN81L33gtHsjz5AQ7p38G2jQ6QJ2LtmLFODUHmEh9dIM
+jgTHUDFrkRK6ufW9XLUZRCUjVLQ64Gt7sQAo0CTWiLo0tr4qebzKHH19qlz2LS6aLSxcy5XEwnn
a79AOBGQVQSBjSWztnEDVX/RK6BZU3doR6C5TfYrSVeaS9s3+t0ELob3hfSc5Ev7QijO9fIitRDP
EsQML4+2fpUn8HKdet9n3g/Chtq338kn5Fc80IZTWRSkp4Bgvlf6uFSCWjqjtzA8DA5xpRwM6SZK
1f5BRWXx2ugH0SdaSsXKQSf55lxUiV1cdV03d3gq+tsq0LRVJCvZ25BWK/FdmH3Tzv16rE5JXJDC
Gwzj9vUixLxI0yx9VzQealx55G3v98WjgeGTODNVIiTQcgNOQgVQSdI9Z+n0g/8FrsbtRqguInud
jUanhlfHWY6LdG6WCCNILZKXqY62aVXAk4PcWji3wiAKOAndCn92DfL/z5i/fwTXSaumnJYF94+Q
PNX4h9ey+ve3Ms5UmgzIVbc00/n8VjYMr3YSs+mfdX20z1HcnLHvKN6VBn/MFo2WtaimyHaYpUrA
rCQzOO8aQpBDt3AzT2ojvh4rn6cI4kESlEIg8f8pSbrlsMoYwrUo3XoL8x9Sk8iU/HXbOq2sSEua
Fga5QIi0z3se9g5VkYOhftLLDuFNVHflUlM2lo4Ypyjd25z/0ibGOdkZ19DZICVkpdCMibcBweld
OxZEHmPH3bVqvh3SMdTWSu9aq6HhzXOr406zQs8YTZQ+fm+bOl5oVWntCgdBUaN6DC0pZlVmptvA
DxKmZ6rh0H7HfVG5QGXSIP0F38UoIgDJUrNxMhPV0n2ygLS85sAqV21ll+Yp7tMCrbkgf1Ub1h+V
X+P/OFWDPFt4mls+ecmoX3n+WPNNAJ3Bwnkpc3Dc9Nnp2ZEbr32UnM4dWd6D5fYrURuixjmLUtnY
Mipj+OlFFvLTM9Eomck7Clru9j5YnE+UaiVPp97GinPjhrexaGx7XMcDT4Mlqynu2gvkgrVKl78S
ArZAAuTxTvwloeM8kLnUCd4G7XNbp0R4+YtM/ArmcMp7FLdSy3jPk+CrH47J78EYvutlprPs711+
oDYIUMwhn6YBAe+J58AomOo6B8jctFy6FcUaSh0i7qwyNNVc1/hH3BdWpdLk7vy+lEKhFM8F2HHr
sdGTlR2MxZb1uP1EmviqaYH2NTfcCMVETztpmp+fvKLiJTR1NP54ynmwnh059bZWULaromPCqcLf
RT+pZ385xljS67U8eTO43VJj+X+KY9YVneLkX1UnfIXl1SLrpxo7ErnSQrTzrc9D7IHfJi3VdddY
1drKHenNR7xGDIjxj1qqnVbu0FcPn9KAAM10QdnTy7k9jPYR9rB2rvKWlMzU0bgkfFGykq6qW7n7
MUmKhZkYziXsYLigS/pSlVmFfFnuPRvsDXJPGV5by8oPQ6mjnzSkwys0j2BVB1oKIp/eIEdYVcL6
6SR6SzhPlp6+orLUn0psE9iSMCoKxnE9eBJiSE0wvtZhE81l7G/24iTL8ZYN0m1PUtVJFyvFSVZ8
MLyXreX47UKchOlivKhd29wiaVYdyxBtlnEYAXZU064pCLXnexWfqB/VInfLPaGln6uiNygJOYhz
68ldKSg8QroJuUdHJ/Fv+O4u8FrjR5FXXzv5UxfuToHGLS3/1ifOkFxjqUWmDCZkG6Wua7wVfVUi
2YHgHEBVQvYRCZpWNbdxNknTubmMr5QV7vPBNR6j0X64tceOSdQNJLFd9+6V1fSHaK9YksyTCkEA
SEvxJanzeuZPUBNpwK4l8W39bI5FdwInix9EiKxu2wCsQZx3aaW1tbsV8auxdqLukoxZY7uJRg4v
WcRw9GM6IGNZFVj13NqKwjwG8ijtfgLXTG2ech2AtLtMFixfQbm1YfCt7LwHK3SDj7Yr1jgVZ/4s
T74lGISHs7w5szM2/FkW/T/2zmw5biTbsr9SVu/IBhyDA2Zd16wBxBzBWaKkF5gokZjnGV/fCyFl
VYp5LbO7n/uFxmCQwRgAx/Fz9l47gWgRLq/tHNxajT2+kL7zfWlK7bNYjAkqGIC7iba3CyUezG4g
JUjBjB0EBjaH65AawNMcbJpc67fXX7p+1+odWVG2nXvXnykNlhlXiXiM/PoYTBDiHfzOt+vd//k7
eyR6LIqWcjME+eQ6YM7xmqbhRrFq44Y9roqbVdMOhZP0F3RbYOLMqH1UImple2mGL5DiboMQtaKr
+GExDD/cTfFqaro6m64upjDMtVO0oPxZ/U/dTDSFpeelOzSTRIDGF5p92EQqMuucMKEQwcwqePg7
CGrDMYzaT9qaz3b94qxO4j7MLwTEK6frj66/akVAIQM4p/5/fldGJA9qZrTPksb0hZjDW5F3C+lV
1kwyXWZcukQdNsIpiydysQTeWz180SckMC01tDuklZ+C9flWTulK4NOMD04M/PD6SE2o/Xykcg1o
1S1F7CylMS+0tkozji72eiOjDL3k45IBdhvreNtKZc1F4B6ZGQk+RPI5PZSQdE2Sbs83+Xlav0u0
Oj+HVdPtSxIIf3wX/ftn7+4tw3bcqFj5UQeoR4feKO6b9dvIUtWjYvLlevP6xdTtwtr8+CXIhqYg
aINftVNL80qtiu8G0JuZrWfPSH7E0Tb61hcWVmd4GZDBIroD2NXyOzvTyWFd74CHVvmj09vHOoyc
j03We5llTGSkYJEoxmHeXm+i+zqQJGc+ke2TMC7GAJZB3+7Jc+Wtpvou4zb4Qmh77OXlCihT9GZb
ZHFxBsuLlhns7q5ewuFec5bZiyLc62rG8EFfO0zh2mvqxtg42EXz/J8fXb+z69Hw4zXNUCXwR0tz
+0wiuc2mH98cpDnTE+vN68+uX5aKysXFc0hEpA2cD2LQfUMDzNOYhwHSrUApXG8v6+2pDVExXW9z
Ff/9dpg3z4ZawPwq1E8q+uG8UYs3NohAOwuT/RJCgyg1rAe0wtY2sqv4ZMk8vPT2OnBSuuZDXxbQ
LyD7vvYvWZaWb4VAQ9o0wv6gsOwhHMi6Szg24ljKPN1ldV8/sOsE8ZHX2ctA4Ob1r7Shug1nViuE
e4HH0rr7686fMH+1JzElNBwpVNrCjmnqKofTrz0vepTRYKtV8M0sV/zBooennF4fHpg30YbtS54u
m09mD+Y6IWDdS+PLLIjG01psxYqpxbe9mA4kIRH5Vwc6FVl5EydNe+gdX5dVvMurMnqIiocs7W5L
PTSOqmLqR7oFBLqUVebFQ48CxsCUwa7J8Et1hvo1ZSpLBw+HgxbG57Z/1gzF8LsZfht9u26H/YR2
st5gqekiYi20o7WKb6SKewqg9CehAdcq9E/JK8pZ/W4pPxBG56D0gWAsmG+SHGUXZ1ULtF3e9B8U
ZyGoKGSAidfe3DNNzT2MlcpJJo80PaB6i7G9NWeSuIIBO1IMRfqkqJKRO4RUtyCndZujTPXHgHwq
O8q8wNTKLVY3dTsGmb5dzG+9IYrDQKtlI+mPeyYg0y0d8MmTTUXtbfaHYImzPV5ctDILuqHULF0Q
vRg6yVBTYp5yWzLjSU0YznntTmq8PI5AoxOF9MY54pqPvRemiEjlBh2TskF4V21n3RZuGo2M7tOu
9lWAbCQ/wJJRRvE1LUH2DVZRb4owKFxFqXM/D0X1kKAGRFIgLkCsxaXDC5ZqcU8iQ+RBuJmOCI6d
EwmGgM9bjGTMDKPHFNOkl02CliO5bogQ6+YAh8+Hh8kwP+kOCxx7YA2Va010DJKl/5artX5GPvMS
RvpORtRMVl0mhRsMc32kGx52YX7OdePjlFj6MexU6acm+F6qltBLNKcjO9JqmbE8savLz5j583PN
Ij1HQF97HBlNElSPkVE9mWaXH82YUXVgnGhf34LFsj6x9h4im3B3csftqLiUupU8N0q20+Q4EmoV
t17JOPLeQEw3NIabRRL1QxURAEeCHk7ZxB2Gobv01nFBBrFZaZ5bQn0vfWYvl6hEoKJIpuJY2M5V
QMqsinNtKyfDPFZ18rHMg/ESzDRlU5gZttYE+34W9zb7UZcl2T6ALQUKLaZHLWn6m+sXISEnTnVB
BF/UILqqVf2kzy1SOV2eK6axtyNKFH+2IvD9khhaxLbeGCxup17C2jY/YtN07Sg61XSxj0quTIfZ
GT7n+McvhpjQRut8jDoCV0/oBAuzo0fciH7SHxoACcFii91EJevnQnqxon9Tx3ojYsHlZZ6mi1rk
dx3eRdLp0ddikgePMeudnxY9Qeh5tKFh4eyyUJY+EGXfmsKvltCHv1nWtF97BqxqWAF0UzMRg2NR
+JPpks6aU6b40b7n4LWOEACtE/oRn1TzhIigDDoT0SGBW+BSdWkeBuRwZwRsCxu/oGl7f73IOtov
m//rsyElHGCr42iMPt87ySck52Lg8P7uUBND4egb4qTL18GOVgvN3PmL4aSulcANsSf7TVfSb33X
Ted+dJZDadi7WpVU0DSx9lQq0zFQIuRPXSy3WlRDOV9gG/ZD9AlFknrTLtFN2koNqcEQX/JeZLue
XAhzc92ME5z4rJRx4IoqeYr7+pE11dmE1ZiTr5WZu0bVn+OM2MHEgCFmWCkMs7XdnfROz9sFEqev
LXWjhcMhz1vhRaY6eHOoNSRHSUwt683GsrJNO8pTiBGJFILczSeyCcFGvjldHO3MuPssigXQX1U+
lLbhHEWoHcdYeYRUlXxMOYZczXZe8hJ0nT736gmViLEvQpazUsmSnRmI5pSEm2ZV2fb9mzkbtxyd
eLKabDOP0EybIO3PQu06FJ4OEQJqderqvrtkOeHAVlj2HvTc1E1VO6Zrod2B8leYJsTkZrbz8vbX
n7/2p2ssR+J6PKJON4SU9rtrbAm3U9ZmWHwvpDrdDY1TEfYUGKPHlOGxjQRFekWPV6xHZ1WX0b1p
J3/jj9F+bUBdj0FTmhjF6aMRivReGw+br5BO4xTfEeKJ53JGYUiakhwULGqdVGhDYOOHqrapAt5Z
YzCrN5Jk5C6ixiM5KD1rapoeU3QnfTzM+Oi52v312yT+dJqsw1JEHZwrOjPI94NTTZHthE92+a6V
2Tdi0LozcocMHFseIusErXKd5oq0uaCM2LFlCQ/RrE0besDohcfS3sameIHk318m0mVhqczKKcOE
n8yF6o/jIM7LSI7mXz9t7V1vj7cWVLeKk9IWmrMOD9/pGbSU/RdCIPk9bjg/1NT86vSj8Enqg6oR
hPWhkBaakqX7aEYbut0HaOP6l9KeDlzrcMES3MdVuxpvlKFyaVc6x1bOmZvYwPyh/3sahxW1o609
xbWmbuao3ANUUv2uDU+aDawhIPPPanOfwBHrMIVL69NqtHejTXNs7DLAJDkBm6QZrVzs7DlQpmIr
R/DFEcPdU43eclMHAeiSMB7O0poZgDB3xeNLhmdfJq1bJ/NLYTAMjLAQeqky95s5nOS2NO2IjVs5
+G0y1NgHZ2cb9vo2Ks3mXh+7HFN+JjcTQVfbwDASLuEO5Z0ZjrTDlg6DmF77jRF2XlBR6TnJV5x0
UVu/KIZhXuqMgkxRyLvVbJI2a/zvrkzimeZR8IS3zDmMRvzWUyhh87kWm9N8gFlb7au2Q35Lm2LH
JVY7Ap2Noex+U3VycCFq6M1AEFXZRQdrHU4Z7E+Ji4yJZIyMQzuG02aE+eU5llk8OmDM987Qv5qw
B3OqAKHtNRxkd1VLaXeLYocNkYrQ9BjMZ0dU6T6qR82dByNeaC8Unlln3kxW+J0uFXJYa+CPo+pE
hUurX7mPi0+FwcSf6AYtPxFQSTFVaH44vkHnzh/b0rD2xtAuXkfPVjW1O4jway4Q9rty6dq/uVK9
c9D8OJQNeBKSfrUDp+6dg6pXA4fzUgbfrSaOKD+Gwk2l4mxTJDtbTY17prTDcGNZ5nBjhBqBmEl4
KjM886wt28kYHoc1oQ+r31POh/LXZ5r4Vft1fXY00HH4aILhvTTemTs1VWRNXlfJ60SYIikYxPSO
annPcVIS8z6PeyEJHqsYnXgV7dZtprWuPiJOvpL3qwWQVTKTw6FnW12z2i0aBTp9cZffl2rhbNQl
Ettl3Z4U6Rjz8Wf6xshNYvPK6Lljyfmbl/On9U4yXDAdBAeaJeSfADO6GJclncb0dYz7W2TD2qPm
IHdvUBh7AVdKf+6b7K6DhoZOYvA0MeNI02zN60wWbEUn1btttfLLZPcoaFOpI4JMhkc5Pjml/TKH
c/UUMvP/O7GI876a4Y3XBZMYXbcdg4Xk1x2jpcVt3hJZ8KqEgG8WkIpjKT90WUKpAL50a01iciMl
KA94dhgPIYt9hDZ8JzPnWGiWebhupgZVvyjthF6vOIiRtKyyZ7+jkU/hhqgrZTe2F12rDgmNw51m
hyuwBGMNxDTn2IyL6upBuyMa6NuMUuyzntoIV7rmkuRBs6M3nD7lQ0PbjMW066fnv/7k3inYrgei
bbB5s1VToHV13ulllryHnDClyaudi3bjpFbIFTzA9t3a93pcpSdr0qwNXqnXWSEoqp+Oytyap3xq
NriXABCP0UWf1OZs5lEF31r7JAmuv9Nt5UBi4aB0xkfMvqRBYtbwUS/Gbt1mg0dTBfZJEtY3SxF8
6dWeNTpgU4XP9UOAr+fU9LDI//q1cvz86fNG/0PRImwOUkuz3q0JzZibrR0WxWtmmqqPkna8wQ3s
ELQ9hPIQU2be5nHqo5MpLs4SPhpd9BbUi/BSVZjbzHDCy/VL6dDahdwD7MFEWYndKun79J6VNzhU
dvuZCObprNDutbt8EyvNDYHKE6AK2qO4G28MntudAXAo5tjaO0ZIpn2mGHcT476btPgcywPX6Yw0
S3IcoBoUju6alY3dVdU/1Fa/CZjR66mhnQglR8vfDSqkXVLCenQzBfb4SnJppO+1D8Ik8npCQ9w2
LNbhB1us5cHMC3c2LIVQkxxUCgadW7APxblbqUdh7tRE2AMER0vDEzN75aMyZ7XPiOIW/WJ5I6an
rlviPVvOkD69hak7LypShofMQwguvEX/QEmIxLMdX3urPzl1Q5YPFx9g4C5DxfQ2o4x2FwStm4TE
EzdfOfyW2RBVXBc31OzOybbK+MQQq3S71DD3WhRMx9me36a4F0wdCu0YrImugSheo74GdUEf0yU0
YDpXpHQENbmUHWy/iZV9a1J1YZGj4aEC91lboYa5duCGQbpEz5ymoQEqlmQfLaMh03JN4BU2PTc0
Q3hjtFMbze3FGN4Y0He3GcWQC0bkAOtt3BlBk35E6H8MGnrE5fxiZ0p4ZgWvt1MI1btBWucmM+wI
euPqyVy/4JB2SWitzmFQvcAoem3wge+10rwB7Gw8GH0/7SU01REu7a2IkVROZv6t6JuLYUGl7+zw
biRn6w5Yqtdq+QPJEeWbDLm0Wzf09uVzoS2WOzN6OBWquJlMTTzOWrSb7Sq9G9ljwjybuz3LEv3t
MRqJEIpw0qLX21sxrX/wpNQWVe5sEiqTE4r3+RL2tKoW22nvQvLP/qail3/aVUhLM3WTi6F0NPSG
79bhgWRKjjqjf7WIj/HSaKaKy/Fl2U7PGkoFdGvbNQdkuxVkuVduEgI8sbTQjwhm3Fnx8i2fYnOX
pQDnExPw+Be6HtIFk+Uc0mTtULFz4nJ+JiESMwgoPJa48II3w02tYiT9JbBcoWOTDsfZ9rVwBt+f
j/NZbb+kWbHXEX0+gAgoCRAs+gsMEnOblNrblZqDa2RHdol+MCdmQODL0s95O2Q+1jGuIn3ENoT/
NeaxucUTI3aYB/CGhnF5GoFqpWveZ9E2/WOfCM1bhqecyRfctSnZqAUIpWgpXicbpZE1Dd0uDBgo
peshHDTxzZAM8yW2zLtuqZofe5j/8Qs1rr1S5L6VYMUQg3Xvbv7Xzdehe63/5/o3//6dX//iv3av
5c3X/LX9y1/yH//X0z/eyuYfl8ft0/vf/OXReQY/n6H/tfv6y41N0cXdfN+/NvPDa9tn3e8EvPU3
/0/v/Mfr9VGe5ur1X//8+j2PCz9uuyb+1v3z512rNl9Kh0Pw34i99R/8vHd9rf/6J/au4vVbF9O7
+POfvX5tu3/9U5Habwj7qYckBQaR1mtjB17g9S79NylMqaq6BPwmHYu6pCibLoLVJ35TgT/o0tLX
/TXs63/+oyW9dL1L/c2xKdSRXJgSXBy9md/fgZ8MwB8f33/PBESc/svF0DRsZNcOu1SDvRPN8vd7
VLaUlsMiO+ybTN2jbAi9PqzPRizj9ZjjpOm6T53yhkDrwUZ57lZU6Zuin9Aq0Kl0C5tUzVhhdDLY
xXNVrqYp+4kBBqm6VBCnoX6b+uwMCZkYPQVuQZmNrhofMhVbtyTNxAOgz7AvdLg5kHBBYwRhoo38
AMaoWywfYqdP3FlbbrRIuWfuThChLr+2U/pBOuI+03QVY9J4MZSGgKM7dWMGY+cLaOswQJliUha7
TZ6fx9XZrn1NtIJQojL11WmtMBJPxMa9Mz8MmfPUjOzOluKpWaK3CN2HZSYvdKxuWyu6jA1gq644
piqXcW0ZEFrli9sDgfSqofm0gDyOgvJhQKTTZs1uVqdNi3XXZ+T50dCju16mb0PDk7fM6lNWxm9U
F1yXSt5m6C/3VkWovamdMVu1bhrynEPZfDLKDek+Wz0XtFdw/WNS65xmw9Z9Z5vkFTrJp2xA5IHR
FUROqzL1/K7jBmoaG2IWbxuhe4mr8ydJYIJXdoJN2OU6ml3cbNZM7oXClZiRsWuke9sg7xt9uafW
PIdspUWgwN2rRuGHYnSniPCgSrUPxmR9CWT3LWj4OzLHKjdLkAmO+QmTBRpwUCOrW4cjRWkxqy9f
GI34AGirbRqtoKuJgWttxTD9jXuK7oWPU+zXB06MAPzE+mkHrfLdqJ6ZE7Vulendpp7s56QX5Pck
k03ET3aPR+1o1tPg5QlU03GNgSzMgznW/jhMbmu0uRu34w2yqBrBcLHpGaX7emXxwS/hh7Sl2gtk
b/tMW99anY4hEKt9iXyC0Deyqqpw19mt6SL2YHdSymfYr8PJycJvQUb6edc4T4kEOx6HlxCvR0sQ
kYz60W3VJPGiPAHgTHFAv3q+Uwbtm2i+oYhTHkQb+FrmRG5I1enrkV87pKyYwdEgS2XbSFLdnOlI
/aW7estzHU15IMX7ELHtvp4sgeNMnopoc6k1w1vUt0oOqq/N+n0+cM40qoOmOHyOl+yGwZZINd4g
1bwf4kagSQ7va/os25SeiW+sF8m64GVWW8bckTevAmuRfZuGwKuqgslFIR6crmvc8EEde1LhHUmq
ZI7Bqs5IgXJeCeVCXPVQCX0DaWuHGvzNCqzJXcR64tXpIQOXhVzevJnm9G1yUt2Fb2S7jSifzRF/
Q+mirOVMUJ81qzxyjE7uoCmFD8vXGDlE5FACW8r5rMKiKd1lDEkqbG2/K62Bw7SFsNU20BYsEm4O
OYGx7pBxiimcdJ6t7oBaAcbjcIj1J1qFjDZoZjAoPy7pS1qH2xSJgqh5r3uehaoRgtZofj9ujSV+
Ig52qxFOxGABjARkX9LVKFujnOjEMj/UxkRIUx6cOl2mSEq4n/y3F12TzAgmvKVjHXwqmmje93yE
bJufBDYmj/n1hnsKvBDYm8Esp35msZ7qRcDgPcK4DN6OcXj7Sab8X0ui9GSt3UUtEhRWz9SSiTdW
d0CD+WBbW9tSfQI5TvMXhYUMmVJ9yCsWlkLmjldGXiZaE6pPrbpCJZRIjaxtQ/h2z0TdY9uFX4FC
yqNVh+CumQfPEes521e1O8fyZkpYLMum+SpK501MWeopzKjbCC9WUM8oSEjOKA3lZLfKtOtC/S6N
lmMT6WKDQId+Q/SxbVmOGKEKbx71czwyCiv6svVruOEuxvYt8qGCi0F60XkjXDO3LyERzDFKeCfW
H5GKbKaO0aiNvgj6NMzyJH3T6YF5kVKQ3UECGnx15LCG2XpFaPWMqAtG2bP9Qe1pk9ta5OHbqS9q
Diqr7KFqqjljGkeWLG/5aLoy7Dch8d67EeGyNwG4HjSaqySOlN5oOHf0KreGfqvkfBSkJ50Fk2WE
OyBXtdSn/fK9L7JHfeTTSs1PY0dW+CLTZVtWjbOr5+qlovuPrhT7HBdfz9IjTr3Mnl1FhB5quPa6
loStuJ+bNPFDp3uQWfSoNv33CYVoQyqsa3cdi4UV3sn0+/UonxzMc1A/EuggnbUbDSb+eTuTkSXL
2xhdGFUryy0slEOt25N7vWBRT8beovBES6UNvKGtGUs6wNUSM37RGctPM7F3ffEWGfmOWeZnlN+1
q2nZd1XhXMRv5nihyHe5IcxNPBiHALM0tbliupnK9C1x2EK1wc6czF3Naj8H/UEJkfQEwrpZRnkZ
R5VeJaFpgMmFV0fBpo+RaUlmBERJvRLb99HGVO5G2Xy/6JAXl6L+HPfgn6qQi5GipSzlk4blxOJc
XoYGo7SR3Sitw+sqbOqLJP+qjulzU6lHDbhlPHGdTDnZVPUVaTJKzGD6Qv4iQSxGFnpW+BX58+AN
1dkcP+OAzfymMcHRazVqcWI2vZFAdgIcrIPT89ey64otoKJ9mNOrbgBYKNTvngxBjPQVi88olad2
gB3U2DRhg17cD33j1f00kWzDAmlNK7+m5UqsEqzgZcOpngK3BhbPfJgXMfa095JoDHezId1MIwGL
zzVTu20uMzYl6+WQk0d3SyqObK2+sDy7k6LthpgFESHr00IUypQu6XEqe0bZ8A8a07hXldSPNQId
aOMvbqRfzK5c6zfKBsWsHpWR1xI5Fx09PKtbpgKiVotzq23CUolu1tIlrsRFAsBzpdBuCA39dD1y
HL0sOQIQOSoMUGAKbuSklG7PJQ5oL0F5BMKRtq60t6Cfn+MEQDiuATe8caROfIFBJhVg6A7AQXAn
ljEi30Dy+dMKTiB8b0pE/k1cvNqjVkPktKptrQZfu96k6zxEm6gPEpdIxlp+zNlIb1KFMstKtzTP
XTyOpApXQ7LtoJPwlhd7YVndqWNj9uNLPZfdibS31jXnpqBk2rCzco661u7srtL2VOCfo5qddgqo
YQ0sWIvj8dg0joZUN3vO1MmPlHZ9tAczkl9DaYK+ryqxsoYZ0YYtX37cJgc884shYXMJS+oYldlt
khgkCejqI2i79ljNenvUirxFO7NlY59sQGYB/jGa/mjSFTtWcdIfrzevX/r1jmA7h21/tIyXUUu7
o2TYdMQmhD1wHhcP2mx0Qlt0a2Ax3aZYHshsbBza2xoyFx38kGjsLZG8OKbFHnXGZmqNG2yM2k5l
K4kYCIanYdQYXFBBOBioi11rdHrGTJHnwgi/O0559sFsHCJCrneQDmJ4XdyQKFCH3XHpNHLzcEoR
wcjnGYacSRiEYlpKNir7U1TczGmnbgoBhsQiYIpBTUfbJuq9JgtqivY2PAdddlZKoe70SLeONuj/
o2PomwhF196Clt0UBdGUrxaZaI/tolOAOcO3Er/+OZKgHEAWRdZNVeupS86meeS/fIC4WgEROOrg
Q1CPwoEGBr2pGw4Yu1WnYzcEiuZdv02loMSxsrfrrbjKUip+ubjakjwmuTUSd9FMx+t3GaCWAjYz
inlmy0zskFrJz6Tv9H69Zt2Ai/8kwdNtS6HpxzFK9aOl6hDH/nNbTCER00X0Pe9mcVRjLInuj28N
htazTKkdA/6P0lTiqClIPpFvOCit29inzElZ7+yF+ZA4Yy1RUIoYZLuZBSF+3BLA/giuCa3Cm+yh
8gc6VKfrF2BUP79b81zIqgoIbOvkho0Kecd5N546p9MYUYElUqWFtFsd2BtidUYDEY9nK4ikqwsT
HX+D+nhRTWZ4jnmqAVD/+C4wGukbHTKW68+uv9Kj4C3aBd1UYmyuP6E3b56sAr8D+qEJlLB6AUIN
ECQZXiueLC715jPJ1IVvm6p1MwYBwyvMSqexHq3LrCjnZKEKx+v3SKKYctPl5qkY6dyTMpqdatlr
6JpBjonSCnfXmyZNWDL9qo0cqc2qURVPWZxoZ0I1EX8MjNZmWMvbDIS1j9J6/FIt4U5OMr1PTZF6
TTp9znuZf6x6x9wAjiFcpDApzy1SCHre7UhaT3/oL/zcvv8R4f9u8G6uu/XV0qpbFgeLzez711FF
5ihiMcqmh/3YFjvCada9Krl5tq8X9lPfUNXoBI4y0C5dI+bq9f/y/w2N3rllg25U3w3+ndkQs9NV
/Z6khA/mglNZUkyy2dPj9DvFviBy0u0tZofa8jfTpbX79x9Ows+XTofQEgZTI+bSv750in+FCWTR
77OZfeK6YWx75wkHJwHzxuyhuNur6GR/DBB/dpd+6Zj8u7f1//tf3bz2v4TK8faHA+RPDbDLV+iO
X4vvf+x+/fyj39tf5m/gSzlWLdWg0eWoTEB/b385vxlIXHVkmgxj6JX+u/ulOzTGdFiMNvIkOuMG
A5yf3S9d/mZzDkDENdk0qVLV/2+6X+80JCb/n7NIZerFAYUna22z/TFsoKBH0uQROdlwZUe/HyCF
9kZ7nKXqpbiSPFKLUz/NAtOra8f0oK9AuwboRTSFRqye9d1BDk3wPGed/FuBy69jquuTk1S/TOR4
mfit3rXDO/oEnbJY817hMs+A21iBRVRM3Xg7d2jYgDF8pFDcGfmw03KJxt/S278Zlq2fwi9nHe+Q
jZ6WDiQsKuKu3p11nUmRX5vRtIdwEe/UAZNcXSE5Qb1rwrx/gqIPwlO/CRrr9SUpi2pDTB+cLyBb
PMUMpiPA7seSfY7AO+khT8q9Ss2+ZN0XQ0EB7LQ8ZyUirf4PB+J/s1LCyv3zU9fWUSa2dVvwSb+f
afY9XcRhxutv6tInOhsHTYZPR9f3WRDmXjJZJu39+CSjhM6ZiihfrQn1Wz7HKq+yU7K7cRrRgq3v
NbmatBmTBq0t6d38vz1iVhbdMf8waOrTtOJlYsdavCH4zJuk75O8O8mCf9NF8T2Bz+O+GszYXXME
QrWvwfSImeaDHe9jsBsu4n2JHDOfekG2VAJ1vkzYr2fsJO3qQRg6wnj2v1s8yX4QJeNmlkqHPwGp
v7qA6GGHXKSXKSbCjV0tAhol8zS07gBC8NTOweBTCRyMvnoMQ+VOmcJqs6A887KcXYQo2k2WohKU
sdinDS8+C2jTTFn1RVZM3iY0rwS47ZJczdxuIUbMdMaj1Ue1r5vrO7n+dkM5YiV3lZMzTVt6EokV
OAMpOmDM/cGMWJ1sC0mnSCHMPmppJuoZgGY6XlGE9zOjSIBCH76RyJIcxnzI3d4mKlkE/ZdwND6V
Nkx92IJsz4TNgRUT3ETYCx2LpPoyxiXvXUrxVX3L8Dv7emKn/qyEIOTMW/4cX4lhDl4t6tGX+exN
S4zdVK+WbZx8NGh4+7FU9gGpiSAm9bOEfe3Cf7urrcjBAJJFrp1Yu8IBixk4VeK1XzS6iRHVtaG4
dd3Ou26sVNcZbQ/2JNGTyHzdthJMshQCIJWAx0XmMAdYS69nqTKob2vSSGvzTzgdoGc81QZ7J1uO
z62VfDGL6KYqGBQ76ZeGfbZek6fMaPypZ4cCvs9kukubtoFHMIfqfuZB1voLq7i1jemSupOePE9m
+uV6Tw4u0xtogU+m8TjXfOYO8WP9klVemy5ik9o0TiLmnyGmEZe0uA+G2o7+nBgflTDd1FaA27IY
9qlRlPj3CybDvHey4rSuKUBol56JhvvAkMG1FDPyor6Ed2E7mUumGX02Z7MI2sKSuemosKmTLB5N
rDB3i+qbQONALEZ6ZkSCronqqOQL9YD2c3LHko7cQJ749RWEMZSTspgfjZHOb+hwpOKl4cQc4rt0
/dyXwXgbrWGPJ/WsJ+PTiE3UU7TaHcHP0q9CVUfZpFUsS+xK04expl89+RPxl4diHHs/sHB5wHMD
BV7dtTXZVKgffSA8l4GeqjtjfiNDr9705XpgDCCznYXxhQxzIPUNHQQQLp8Zx6E1VgWldjTcEq5h
u+3E7+Oum5d6J6RZbQPCB3xHmW+HBS4rcssjBsIXoQmUEfOcbsO8/NA0WJCG8TXsm2pDCawfknH8
WMy0uiqcCsxngLnDjqS7L3l1Okdv7BQMcmNQbFB0vTjjD/Ni3jcKYiv6pXyka/P2uoyXKr2OFoPV
FooGI/uxPGP1bWnpcyjxMcsoHElqZfEDdk53IRC3ofLRIDuwNw3OQMM+N4CzogaYWAf8xunBCbOy
2QmbxOtnU9E9d0sn+0LDIAACtCv1ZFe3onIrWgTuGCeYblY1dmSt45pKYxRrvDQ5lwjkWUgrOHf6
uUKJi93UT24HOaKX6bj8GnDi3Osn0qN6cEdggMukvJpT9NBMrBFzwdJu8KwncnC8GERVhZI/5NUV
Ae5yMaB3yHj0aKQNkQd+VPAZlSJ5K6EHcJhaHMcdb0pV5ngTCSQpP9Ce+G7MKU3o9Auh1NXm+o+o
UjijJ3bpND1rDvZdpsYfW7u+1RMuL9fDhGuD2IRY8hbRMtZaODVoAsFD+JqM0bGsw0/XQ2QZWc2y
/03YeS3HjSzr+okQAW9u0d6QbIpGYt8gJGoIj0LBA0+/v4LWOrNMnL0vRkM226KBqsz8nR5/tcJn
6pPoYbrEe9+guPbSb8nIO/Tq6h5gIbmn4/8ydTagumXz6DOMBQwz5xLH+d3BDn0zMFlr8eIOJ/UF
Wm7J+4X1FTxFhGFtoMWLkAjGQO0VGl48nWF+xlT7ymiZHEPOfQvrYdT39EA95puhr0/8sQPhGO3v
bWFM7ArRaT0xo5nNO43zLy3CSVhLKsQTE/YhS/urS6M6ZNBAC9y/rGeRFbCs2PHy00ryp6bxd17E
LqGTWRpKdYK3uVNs7KW8zibQRS8TWORiZmAAP0o0nNvQ87B2ccXdLAJoLjGoyeB+VHx1RIY7m1It
0aJZtmUJKKDP1bmSEJHXv9Vlfc5j+VklaKdkhhYS4ld0hu1PgBhfbJECcXBMtU490YBDfJW+u+qV
8bai88+fSqu612yrxI/PYTZEzHT5VpxSq0NRWwghA5Zk3WE3rNXGEQxyjzfwEsYx+04ms60BOdmw
GaqnWfbbjrjPUMu3lmMb+Rbk5R4hsXT4tTPjq2Drc5MaOmlubfSpJa2QsJp1xzZsFrs+SP7Kknbf
OnyLQIrZximtvR05bwOfng6faGxVB2jwBhDXsE3ynYQLIttdzuxFccYjb6SImb53Uk0ec+Ync5t/
5XX/UdverXS0jSO66ywYEhusLgvD92p6NYWQKDaiuwaPghjUWpXOV/hjAid41uTAPZQxk82+ZiEz
l/JU6Uoil3EMOGaWHv8EjzquH0Srsc3WZjTh7EKLTiEtG/9TbLD1QD2vVs5l5JimpnnwWG3CuuXg
/ilBjJR8ROQ9VcA6VrecFp3fQC92EdkSbWxFB3QY+yThMo9H+UK27HvgMrMC5YztRzKhdmntkYAE
yx+vW6wthkAebTdh2AdBqyEAPuwjbSeKBu1T/oBBySyBJRkrqZmszh87ZG6+eantgGvQnr7HRcMV
qZZVI2GLzWuOTiPqexCz2kmLB5qwmgWzqGRhPeNYtBjtbGu8g3DIirKN5o1hXFJfWTCEMDQ5J5M3
bNZLFoZwGGdYrnQ517IW82S2N/+Ofb0PXZuFtKMVwd8YF67O0f4KbCTUOQyifJH+dohUqbsB+cTf
yiimXWxr72IsvjyfrdUJOH9EqpUUG1/0G3unDpJtwxY8V+aPrjl6MxHKuhc/o0PFT09vZjhALNIT
VrhYwbyis1j2RJurbSM+Jj2ev2Q1hBr2EdtcF/tuto9ByfGE0sN3NhPcmuXxk3BBRkyY78Aj5SfW
M99MCawlUy5zy+O4Zg7Kjq0/WMuj2X+0amHPMmJqfUGa1dTPh358z3vLDeXwFRVcOostYyAClfTD
mpSY3RMENVCOIvkilJRGZcgD6L/A0yM6cLe8QUe9Z1l1q7VfBRYcGzMKlMuy2kfFrQMWOqKqQ1ea
3wsEUNtKsA9pTXcus0TDuFc3d2VvX4DKNro96fvY4FxtrVIPW0GJmIv7evoFxGdtW21bimHnLvJn
uaBpnvwHtBOcRqqeE1N5W8ug1PwoRiPCPpkzLDP817UGWRfxrGVzNTL9ObI6HpYDhOh5czdjrLv4
KlEnvQXMTMPK4BJR0yCsGW5T1d4zkH/XPAze9DglbziiE7dCmRHE7M6ljuEAJgGfa+3LABbHbILi
fUu7lAM1eG1LJHp1X4d+WnzpICmhKriLNv8IaG9gTFJCujoa/T79So38nkQN66VbPssIy+FMyc3O
xtzcMPHEJQRKeuXTaWdZC3CRdzZagfy+qOV/ycFmJeNJ9iOqDb8JJ8/4ABehtWiGY9I697xkI7Vn
96UI8ucq41gPaXH3WnsM3WZjKRwXtF4fGYSlTIYqizWycy9k09zX3XHRaFxNt38sx/QsKcFpKNKO
rMobNMt72lLVCG/5TYGy9VQVX5TRqxnzkdVnn8bkGsTw6lXdEGASt4lbLiqRfVEl0oaw7+EwTaoK
HwjFFffJ8UVTi0svr03r7iZV/Mep8xOuIsAXK7FwL1Vh3khz1vK/1nPfc8f0kEZgw+s9ihQo3AOr
66liqr59KWXz4BF0A+K7ULSkP1S9wCThFYk08HbKOWNBGyjVsfHH5SFFXBViqfJLdPdcsmGuX/OS
POf97PJNxsu+cZIbPDp8fUnfTVh7ZF/dzZb32pjZIbVqrCe5GvZ1+wkuY8ypoQw8vlSLtGWmwoKG
ZpPVbj2P1T4sbezYZt5WCb2izMvbQGjAiE0BrjYUh5RIs9n/Ral5t12337eDtS+d4quzgAmGAZPK
RvW5YwIDMR6SkJbvnGrTN0bm9mkEINDL9KGGkazh8US35u+lu2hHlJ4fVuq8dbr/MwmCR68Qt8Ll
+hJGO2L0W/yuHFwXM87c/ROQ7EhNAsjvYtqWjETxnjTV/OHZw2YD3rDBY3oZtyZpWJg4p6Hp4RcU
RBs3IAd0LSrVDADNsLkTDvGxNizEtekU8R5RYECZR0GIgP09x8LcE/O1t+ph62NMsTHd6M1lgwwD
T5vov9gkFygBohTpQdqELyFhPpBVgyEw2hI9QiojDS04JrH1VBXBF4SQOcxHQlZzJ98H6INkd0Bg
Sr0UR/tp0JFT9ujUs/wa+1RioE8nE4PrXdAsXOyOK8K0moDvjfknOLNPSYHnjTec5JB5oe7WADRl
98LFKM5OkNbnzquLgoJZRFshNMQhVYkWHLNOQcpSgbLTK4ZzbmXNebxVRSL03VBCTQggLLhY5Jz/
/qem8Dzr1ZRQ/ZuLAbAriEdeIm4c8ekuIcASbpvsbTm8Weql1zcR4ZUgjo167HpjHyHOFJ6R7syp
qbFIS5/kELt7lNbDGd7ScPZgrYWx5fXbfJnxWe01WZ3XfyCf7lJ8EI5/3/TnLkDmSBbNwv/HHbU2
4YG6mdIBg0YR7vGvT7M++u87//1kw0waxaT+WW9bf11/+vu2YH3mv2/8+z7/39v+41nTsmJSxaTm
Hx+vXD/k4GQqgvD/vfb69lrPi7ZdR679+of1nwgX3iSbBVNDrWkv65PnXWCX/3pQgt8iSKeTJeR8
NuBfg79p+ObrpZ3tjMaqFmyCYr6QYYzIlvet6rz+HnvuM2C43EdGWZ2DCKbrWEwHeEf9WU/ufed1
e47leI76uN7AF5g2GLK4596zRcXIoHPPvG/nvN64/iNlkWytGF0r9oXY9zBIootDxN+2k3eOi8w/
rz+xnEK1r/UN0KRxdIz21tWRvRdzbJ5XyAxVnYmmaXgGwiCP26XDbBv5mbP/1hENxymGjdhOPd2X
h1W2URJtXOAMMup4aUU4CjY6rUipQfGIXMhiwXCMEms5uBWJ66ldQ2AM7LdCc4Pf/bwj3AKweJbb
OCNzFMIuchccuB23dHd2lj4Mglb+FDgLdoV6hJmEOYRzFKkaRCN7BBFXlzw6bcQwpQI540CeuVYt
LvqUAqKl6xyc1ywfnutBeCG0hEfNL+DANMFjpIudl77Fenwei07bWFGfsaD55bYlr/qIKGM/a8lD
7o7XFBObbeG5n22U32qwJ5RpBgFritZH5Rtiv1JtemehDo/iJxT6z1Yf3xatbreaIGi0N196P8eh
sEghjkq/2qOx+cuc7U+/8uyNJjWPuVP5O2hxFWxl9ylRBk7DtJskvFHIBweRYuGR9Y9tbVAFKz9f
aPYEabLwSlQVdW/7J2CCBzxStwNmHThkjtN27H8Xxjx8a9vW2mFWCHxXejuVasEQ0gco9o4iMorT
hInKpoN11BSWeJpKD/ddgwpwjr1j2aQw+WojP5Y4KXRui6O5D5urF7jYm03ybSpdl6IlR1/vwKSY
izIFaur7MGkJThz9F6fLsfEo5x9mgr9CNWDOL6lACZmtN0uAd/0YE7Y2lfPjUGp4o2XI2kcJaauH
JWgjW3f8+EPKIcDTHXZhAHgvBgvJX9Fs2xqeLNPbEGj3bthNxARmwNjkBQvlBqqJCaQ7GMxtR0J2
LX/X1b4eGpU81pYPbuzSZNZR95t3QL+CxuiQW/XFyWOICEhQZYqAnpGGj/HwwdYTdLA6xEr8VHgb
2Q75ywkqTveaEQlFxLJ3HTqUnyDAiAx+Mo8jMMomXFbvnFMgva01dBGIbf1Ja3iMa/NuszUeciqx
So76rscgizZGObY1vJRMd4xTk30S48Sj+/7jwOyaEygJjUaXHELiH/Xh6MAb9UZh7522k2HvGHff
IWO0ieEYkxBSteD/BsqHsLPGd7dLbowR8GXwDz1i/9BN5E24wUNpeK9RxEik8Un2w96j1cYZJFj/
RePKSMXNLkjXvxtJn2wCr0cFOTHLMnANtethAzHax3CI2JYR49oR5uYyWz32gO6j1wXZJh8HrpYG
4nA8nehUfjEa+pUs2cNgWBetcDkZqkf3EfIRQsMYnMQYUzbj+uC30VUrBOtMOoXVpD23Zf7T6GsG
sm3MaUtMhms8VhMWC53LuCpWHNdKH9mah+HYSO/7PHnFk+n4ezWdq9ylPUkh/yqDcjeonncx5yv5
GldsUKddFKQyBB5vtguemY1VN0eJqnU2k9euLh+CbIJiTUokoz4Drs7wMGdjf15YuMF1mw2Dby7U
IgoJl8Q6PCZlozZDuEQpxKdk0w5QUZktnBKHtN5c169VkSUPeFmdMlTopw4F5djlNWun0e+EmzSX
ZwvG3ouW0p1l7rCPIADpXcCwKS6KXTe7747tvE0VjC26F9EOO62vN505vs9zcKOS26JyccPUcWYY
6IclbX9Gy4NTZq8S+jhL3Ws6Yqm8MPsT0XcPcG+DlPx7NzDvlc6xw3sjGMS5NKeNNWhB6FCQ5Mpu
M7bkS12OwMsyjOYjnsx7xAMgHPSIyvooIf/MrIdXfFe20FxvekSLk7OJ+c70XLTJJzkpeBIKUo7A
DPo51KFSy6ncSIO0aSPdSCz5R0mtYvefWTIxm5CQI0lyvPbS+WWrWYbGhJHROkiJtu3yHSjZ49Ka
D5jLvHauca9K8wlsyw3b7hQN5a8AhNBRp7QRZ3uI9lpy7YS1g+NH3mnELl1eu1qwW37AHtlNnnZL
64YUdeshkfnrrLFsBEI8ZMPWHsxfiUkZDCn2WOnG+xibz54r9wT1hY6Fh0ftQt+yDcryNkkfp1Ze
8iwGB+iR9HbYmo2bshHHdDF/GFN9M4r4aqbjk+kyP3DwPdwuAnsgu9umRUlcVXFtYmo1cmJG9LYZ
9D5ochkFOWMqZUdF2NQ3i54LK7v+VizweBOUYk3zrqFfK5lHVLb9rr4a9VSpNx4RfiOqJLcS2aT/
w871DR07hoTN8IFf3eckvdd2awc9a/LkvRV8Hf1Uk5Lj7xGu4pn75kTJL4dAPcX4iDCPyEoyUozC
O8WLe6618hwY2D7kcDLx1H9gBh/atrH3GYH3mJ5r032asYAnvjQsfLnLMcGy8QNhnvINe9YYwWOs
Z/aWiacd2TEc+/iQLME3rQShYFkiD6yQtKqXRauW7ciBnwtWttR7bv3yZ7XE+H7cfIY6RducnEze
tYxgUivRfrasZF3GZMn2S3u7GEYWgtw/WBr+Fw/dZF5HDR5kk+F8aMj82+TMfzET+06pspV1/dmk
Fz/jNKzYrjbMD04zhu0ohS9TWR4nuO160F6WRcIMUkbuQe4/zww4vNFJ6LDHY9/AyaryjDAvw7vZ
mBOgNnSIN1AEbE9mTEeg9jBeIxXrrHExj/aFbEtcfYpH6up4C7Nx2TppdJfo4Oqp3bidIncbsbvV
jR0iMOcyzfoxq1EviqpTKFO97fzpV5vLXy6CC0bVnIQ4FaTsqTuMEktsFAym3H4ybxPhXad2/EoG
kqgqw9y0Dvm9UVXTRjnxx6hxro0Ep0JkYq4ZjLsRjesWr61lq/dds+m9pCVLS540L3uzZvojAkgP
5WTTXiRVvdUmWqqyKd7t0fIursHkONO+MeF+djXL2mSKG+ZOzGjNnG9+Hs9GZnybKZLU5CXfwn9g
oEw7mHgbMffjMdP0SzblkFej7NMwoncn1tJDVw8ffWXFyEH0KWym/i4AUJOJrzQl02750KeKNOCK
Pb3GZNkey4OjsWPb9kET4vtgco6MWfm9Dxic5pbr7GFv4TbJuI3N9QEtNuf82H/MSbLv9QJQS2Cq
tEB82FSp9hYXNsekkG8aYjM3Td5Kvdt6Jkx/EtubsBv7S2Y6h9E1ifkwn/KIuQnuVcRBi3QHWpZi
Bz184SdThFsHrCsUfvIq8bwcS/8Nuqtr5b8wjA5Laj3XYyo1l/TCeZk+Z5OEnG0fbbP+GPono9vg
kvNLLiCv/DfDi6Be32BQAQI37l1neNFB30O/HjFmdkIwXqZikjTKEo6axGwSjvBOPcxn7zb/8TfC
TDY25X2D9J9dDvAZU3pOEJ2XwAkNreS4T/FRlDVs2+RnM2jbfz7UTGpWI8gi6i4B2NVUri8nnOCo
nqLHJy2PIhh8mEzwdFTy6leT4GkrfVuWm3reGD49+WzrnSNeo0+IVYuMnJWQdzVZ1fuCi1Gav/pi
2wgGc8zOgopgeTakOnExjsv3FgHW68/qb/yHOjREL3Ww6j5cb6dINWS/azIGFvqvkRQ+LbSsZP0/
io8jXQV0nEODKijQ4jDg8eouteHt1c/qcgx4LWx9HpqhPVpib7cX035iHdoYTOyGDkEKL1x1M07U
PEOWoqrMTGZzw77jEUZ2QTO9GcqAEU7FhXPA1iBU91CvVyc15Nhqq96r08pit5TR3UqDo3rxuul3
tfoAANdWPp3AkidZbdXTqfelXlZTHwernfWz8xzSOcR0W+rRia8/NSDZRsnEhLs2IyKXf3w8dQj/
+VED3pU5Uc0xN5MLzYRFBQewJiZ7x/q9lxhCltzWgoDNHt5i/KzuI8D7dfcXHPadLZhmcNc2/3P3
NNah1EabiKfLoSb7xAMYzLGYUMjE26ubYv6MruWo7lJjk7AQ0jbrDTtt8ameSteYXRu8G4buc9P8
GkV1U0+p7hOIx2J5UvdQ76kSfyWP/3xTMTeqNxwL56Reipd4GIeMlXrZZa2xvpx6OnfsjzyNhfU1
Lcq3YDmOCUYnfQYblYCI5ocuALH8qrpNJoNF0sLOnQWqV+Hqjh5ZbgcTpCO20i+izF8trqpsRCRF
iBJWALGusd3PtxXAr7vsi+32Fb+WnKkf2WRJ+RpnZnDRIVj3IOYmxpeYJuucS8yi9YpT0U+6hyyK
pgN0hK86aI/TBJq9CJzJqjwKXQKwjojGoYdkVxn/zBjosdmYz3QLv8phKgHcvaeVBgGduefke2ST
ZFimQBFbvtqiRa9beu22aWdBI99Wp2o5JmaZnKy4ehFD9YpJGGydzqBvGkfGDcUZ1uyz+g/BssrF
UsNQysMW0pCZtct+2KMEAsFiE9mMSfKF5EHsU+9TC8hxaJz5e4d8DqSGEbWeMvleqNgcC7qB1Xhv
1pJ9WBWuw65sNgUNw5iwQ9R34vxe8ph6aHEYsrsQuLcWEmUU27Rx+smbUMBhkd1sIHmrFYWhsVtT
e/qx/rqOu3Gm4p4i9bbatkETqSm80lAIDAO7YtNguGum1nGGaElENvIhZqyc3gyF53K+EUSKh08h
HuKCwtZVkJnewaBoq/zTbjA8RdIIrXzk/Vd/CV8A1lrFB/yJna7hkeAC7p/GxjgixZkPZqpjPRzt
CEL7XtVGdR1t5C8RlGPsgJFLALR0PtY8dq+/1AUzbcC0eyR6QEjCp0MFUog4So/SotdZwUlq52Pl
MTuoEgbdJrw+oppxYow6kNiCbRjHZDLP54PlimqPpT5uXTgB1w15t0QTqDh0XNYVmOmY4rqO8ItT
KXibK/NKQBUL9XqE/zfsU9z4Qz1ilo3UgUgNRKW7QrzEEUXqeqL7uL1ip+ruGgNusD1F/b6kk5m9
IT1ULaBfVdYtFRa4c69OeexfiCwckRA48urOjnXCZ4NdaPDJbVRGGb5/rJx5fPColoBViCX0zoHQ
3pdo+kz9xdilQbZfX1pO8C/cnPRQzD6TzWDH1UmnvnYIUIXOAIlkssTjb1pB1Vd68Bi5WKG5KTpY
RXj0ko7bNvYvZcp5MeruezH5DexoBqd9gSU6HGBoAk+REPMhnXmklzkbR6eighH2ailmxsganeFO
jTRlZTIcKke+lhWjZmwbtdCcozO6Z4LthhOMfrQp351I+KFkuuFOzbKvjAQ91vRJxSl2MyG3BzgN
F1IrQ5T7P3QDcCIZiyt9oEOO1pLv+7G6WYn4BO9OQpg3wQ6LxDOO+be+Ta5wzL/84iEIKI1k0cCl
15g6q2sh6jm3tXJ6g+vSb2qXNcDIkWkMNBGG3l0D44QLgLmbEthbZeWErqL0/YFTFaC4sqRKwfuh
yNu0S0qouPVgUO8Ti0Pw10h5hK4gg0J2KhnbJEGCAlahx9gCAHWRtZwV6bn3s42Ci1bQoCnA5Sg/
7jkF0yZSrAb1m26Lm7M430oYhIA9ADdcwH1tPna99U7izUNWERwA5Ig/wXVw5Y7tYK9nLpjP2Of7
yAMREMStdGKfR7dJ7xngYrW1LPDicOoB7OZFRpDoKjK+F7W4twVO2Ak8IMXyYuugegQsW7qK6RAX
cOlymhEwt49K/S+Fn63EnGVgHeZFL44Fb4JZ8UM8R+C09Gh2km/99ErvwRRJ9blTzPzNIi5AZvnd
NErCmjkXqiD5wE0GNylAbbPPvH0xelzPuKJ1vb51Ijb8bgn6a9vRgerT9yRuPxI1BnIwkNimidPg
0QVHBhLKq7EwI6r4hM2kJAUqRC9LYrZsjPz2QZz+hiCGQWJmVNhdBwctRkZFBY59dTMex74oQ1sW
wbUkaLh2TGKYh28L0DejQ04Qd+BDpOpLsqMK0UvZ7IQU7c4X1kvdBvIMyLZNRT+FrgHTQ2ROcQpc
+8kSzj1zzc+6J+kkA0NGfoxzo95hHctXEODwLuMNllx/YEZZJmdE1Q2kumHcwunpsGhuMCn2FU9L
wUx9Q/dg9/7eA5MqAeeauH3Pp+CQORy5xgPT9rqvKvNf/5CnxvZnVX9p43MqTpXdX/JC8WIV5Fek
7sNiGmdd0TpbxfTMEw/tg8HcRLnX6zhU4NBc3RVih8U3DBzAmx1WY18KFHT9+r01x5fcCBjW0G8M
2KlvGASnm7R2nzlvvhEVEOqaTeGqsLMelkgtgh/4H/0YJxYgkYF9ygA3Eseo4+2AN+L/zgu2/t1y
S7GqDTQENCYWO48F7/zfKd+NyYUGB7Y7YqamvuwVFAX59f2s2rKDviyQQ5HFMka0NYRLS7BZuQtZ
z0GqNFB3RY/SOxa+iY1dcZUk7rlb0YibppiMXkxZFAXeaf3NicgUq+DAcUzkOYndg5l0yFUsOhy9
PpOwTf82AEcGCsCTvTzTgH5bsLf8PwjRzn/Tyf98bAsrUT578B+mftC4REl8PG7epnMsWDimxXgI
PMijGltzuDQPef0lZvT1hFchmfUN7IYMxbkQGRcEnRysAMoVAf9uVjSfBCbADmTpiyLkp2xVAbYE
v3w5QDjx973D0Vt3UQZsmxxCwVCwrZlJ+TI0ERcCFORIS79U2ZSo8zRXVOTJ4vv4w7VXBIeqYhSE
1PhGlfUxNqzYaoUrXZwAoFaefF2mxzy51H/JdHnC5tb+Pw6a9e/WYH/OFj6oabn4iwPu/sdB88n9
9QbkckcttSDA1dHrAkaJMSprmcJyp+alM4HFVjLlSo8AdcHhlHGc2lpoWK6eCPC4crS3odIIrDD3
KzlmpTUtC4sH9oSCNq645B16ncHlFEr05Jkx6ccfNpttvQ342O4XWiRFbojH9IjV93M3TGyqyakR
e9yG+1Bdgf/7xeL99zlDxgusXfXxERj8pwQh7mVuYjLfkorbmvu02GoRXjQEL/nMcmPwLZRgK5le
NzNmgn56WUl6msVXiW0UJHDFJscQ+Mmpl6slvR2L33FxWerK4dTWUCzXgmGS8/ME00CoTSW2y/tM
qj1j5+C1KjCywgflUMKBYP3RLlFJWiNpfn+oQ06GfkvSVhS1jtfA2O5GT5yn2IdJlU0wPIrp6OmV
Cv1deUjZaGMc0dYn1ydVyFV7m50YwcHBrB1ZuU++8FBvDAwyeovxUUoLfgga2J/5XY/gHsXzWw41
YfFaEmLV7gpcVVOQ5xI+Od+4mQVbeNwMwOyThIn1fwiwsCb87wXMw0cGMQ3CDAsZ2H/IQjDisupi
HptjJkpWSIrVQ+dnpKMixC+r8dFdXCvsOrLSK4k81JXmthmSL/bkuofYbHbx26w4dbXiWZFKfEmC
8sF3iDsgU4hqKK2+N0ikgwr86s+i1BonG2V9O6Dl1wzzJ+GYv700vsM92yM+fDUDFJI5C0epvTBn
YUNtTDAUWGV5gz9KK7yHzO7vS1nXu1lGfB/uh1Q8TkLG0p02JCmJpcWu9DTSkJOFgL5+fAq8ieDU
7qLJTt/ng7n1G6JTK2U250B3zXOrxFgwIovW7q9DiYdwMDTcUhmnCK/StJRPLbO6o4VtAYWXkjaL
Vlf+Duj265FxY6GXO5Y2xBvirjj4HilJU8GCp5hhK53N6mCgO9ZvteJjm1CsnB63Kb6KIEany9rk
2FSBK5Nq/btJIWc12rM+xF9VSa5zhhWD2f5eC8q4rG+uBoLZVISjrToLRdxqPOd1iZqr6otjnN69
rDkFInpjpbyr1pQu2trMajaUFN0PzH9/RDru5U4PpXeIkI4EzYEx5FUuVFyBRo2wiCGMF/GhiEFU
/OSfE04Kh/HLHqZnWZYXU09cmkQ49ClhEeMS/J6r+D1uiuPKVO2SnyLucZRQz5XQQwQYIVZIIpyy
nGg3td2Qc6YsBG+Eei92Wk4nmsrq2rjea67B4FWsLlVxtkVrKjJIsYFUfvWL5ORjhxjpf/htveo7
qoGLDk8G+shGHlM4pBgVveIJzqiHtd5OgJ1ynelhxds123LZgz3BvccCvUfKvMgWEwLVClPJ7lqI
kfu2t579SPyI1CrkLby43sn3VJo/1gs8aepk61TTc5INMADqGAGMxP00m6Iz7kwGuIqiazvb1G++
+/F4cyyNxYa+B3MOrJrpyYnMoJTDRRASN22R4enfJim+1am4zUo30QEld7THQcvmr0fFuE0JytIY
nisPXcIZcDFb2+5OY3AyGIwCUHXe8B0AcdR4YDadEqS1ffyTSb+mractDueG0bB7gBkVln+pXRj+
WWell4aDbBM/wLSi+jGWy076CNnyEeAaZPytz4Vx6aGnORqWFmOe3vCrPM2zPx6FiQIZdxM3HJch
2uu6x8iiz7+JamA/IWHhYC/JzaG3PGm5SzxFhOzS98frOC+/HLKnycphlpwPV/JdXusFEUvnvfnK
IIQGXEcYwMQphe+pJ8QResTk1F3FQLZL7X2VtOZmNK1hR4fuoyXeAq0XB7fDUGJyiS8UwaSmpB2d
qg1w1yliDyTN6ujhabISg0jdsXG9yPgmdpNKCoJVdrbymogFrTovS+pum0m3sEhYHkym5odkwLXF
qqrTqqteAiztK1vZFJg3rTfIh7TrhciI/LBgyAOh6wdZ9pLNG7OY0Wm/iAKgA8H58l9U257X/kPP
DWyonJPPmqk/L8hY99DXMDayzG3iWq9uIJZz0L2Tu+IyX4KKMs7SKang+bEDDOpJxRFJPsFXlOi1
veYC5WE6ymjRLkQTeedm+Vp/adUt608o6gBBGxuaLcbvO/ZxBwKg/7BAXj/aeLVeon7JDn6FBboM
8usUI2y2lnIbEJ4ENDXrl7gVDz39z1GMy2PseRnxNPgop0UP3byQJTGoFe5OQ1oTke44l2Qwb5Do
nMP6Ltd3YXmYLVVW+yUiOCyRqBrIDymQij8bm4g2dCNGyzmU/nAw4xmL4qIA35H5tYiUKV/Ky+m4
PFa63h3rgjk9NtP1zjLg8bYwBC9++S576HWmE59yr3EvtSpCIgOTZn9qpwNis2ccl8n0dfwDZn+g
G9SdAC3Te5Dp+yWdMXI0f1tjlmPQidG6LbvmMiXGp4Scvi+xysBHd+pDGDLxnkjuXT4NBqY9FWAO
U8LLaJJalsXAhqzFL1Hsv+fpkCKy06GzRIiOSnfTV/SQlpVdxvnZ6ebHquVySQLjZuLzSsL2ovIG
2+w4vcSVMoZIzwtvoF/iisEQoR2QnIZDaxTnuJ+7g166dMlSLu3ZUb4OJIOEwwKIsslm47aaL0Cw
z06ZiOAeo1xgRqhMIGgLc0QmZ5+Vmo0n87brc8RQeY8jsoyN6eGsU6TJYwpDnGKFESjNGEbxlGZV
a5xXBnDeokQReNMWmOxgsYRVLU4kx1XCJbqOCXA+fMUkoSte3XVdtSqlzYBe/Ru/hTe7XN7W6qJE
hr4FJzuMJnBe3LU/hhi2o6+MTLKsuPszy9QydVtd6RkcwaA9s8leinYrNbqYpvSQIKiaHbEfm/zX
HOPNrOjZlVm4G49CGriu4WJEtDa62iP8qP36LlfCtBoRLVF5m5ItpMazkRiPhrL8BlTBjiEA/mpf
1zqpmdk+xrg8JBl0qyLC0ETr6c4Y0xgMvMlBXZ7V9rlyyBG/wOpvWPv5FBlTim9LxPSXiJk7Tp1s
ZdDOKdOb10WWd8WHVexzbH++fIRNQInTtkUSkCKCjMRCmDBT8zGet+z6lNIuz1SrbAtRXNuI6rJD
hGjl4HC13OSyOGfMFcO+53U6qM853tmh1ktaK25ZRTKE++rhfeX2D/ipYOO3xzsGnno+Hox+fF26
dDhVZY5bhJU8NMUo9nq7XzVbK0F4apARNDq96ADPfudJlGUQKb+sOoZT0jLnLC36WzkteLW55dno
UL5mQmlQA/M4aTgC6MFr7CxgleaN7hZtiDu+OjB3yyL9WmTBtQoE1WuvOEUzxXbRDjTzHfcy+T/U
ncd240qWrt+lxxdnwQTcoAdNT8pRPqUJljKVgvceT3+/CFWVsrKrap0z7AkFAiAIgUDENr9ZdZgV
mnN9rl3MEWYHool9UAm0K9HGfevegJa4GXPE17HvhmfqNsdMVdMkH9DXjk3QnPWM+k0ezlAisL3r
y1PrV5sls+4zWdCsJLtGS6jH6LWPPDnOCo51aZvgpsj0hxbmC3/jkVrl7KJFQSMUI4g63dUBVTSs
KqzASmnIwKIKg59DNBIXyztiiSxqkYSRq8Ssrgmix5UqtkyB1JcYsmcXb5ckbnBXtY84NNHI6XCI
1ZMRJhEn3R7zHriKmIieipC4yIEwYPXLAkU3f8WLcNdm2rP6gtAOAPTwFFjF1CF02j5I0o5gfGC0
rZ9l7KnqB4jvbrraDjcyPm/r5j6ldQ1Jhtg3p2iTJKT1kVZeotiCxBlCvdlsXddadxW7oKCDBqRz
i84dTuqAaunfOj6XztdxF44TXJAdD4A8dcnefhjtDLvi6Vk3qOmYLpejG/l5Qjs2wSGwo0H1ea3P
7jvFLfD8oySBYZDJL+T89AYfxzcn9i87SUXFEYAv1y1OTdCnUymixiF8FxOzIXzXwqsSzjnV6kfd
Cj4qbUnBTab7EvrOZnJLYvJxOY8F5xrMeHl5kdutxVDeZPRbGX2gukzYhmrhdySZoPMSpTJhb53Z
fV3G+vVQzv6LnucfhglZQD63nRHdOl5+GLrqZxqkR0MWQHIqv/B69WM6N+8DlVNLnuNE/Fu5WCYk
/tJxij7IoYLsI1/K4LQ01TG3TOBiDlIVU3YYNR4dPxDSEmCUGraQG/ta7O0ItK41JR+qIuKBdMDr
t127FAI3gqa7Wq1FCGsNxr2Xem/e5F9Tg8JhF1m0od/qg4dLvSxVKepQGb4WyF9tlz4dKOpdpJL9
/jmWhfzQY5m8+lP65uFuWEROTTUaR3CnLzaBG+AYZuzmiEwekDjDYQtvYqYbao0E1da+KnsSHMm5
azUgjUPt7iRpRebjMiWxZ9JrYjK+BCOwGvzMXCJVovj1ifWGbgmEQcnwUPlRFTFrh1EFeabLEAP1
HxRxSjEwDHlT1bP2WJhAk6BTqwKcqlubMmp2W0gpSBmvWgQVwJWGUH4J/HJZZxaIsa8tHtSUQuSh
nwxo9mn02QBQ/BwdniMWdZT8XaSgVdYhTG8d44egHxvHJu4lskeZUMB9vnX8637p9nlpFisD7AmK
RgZgLMeji4NhdzxHBVPLYy8cfgz7IhHh0RCmvbZaN9sljkM+BvAfkq52PSzOXVcVKEBKVpnWYU7Q
Wj9mOcqm5KBj1wSo/QA8J1+DT+ZUPETFQUy7KgLSik6TuxXWxuz4FRUjVo9nZiKE/6HTTngFrA0p
J5qPZHvqFETCiDsiUSoiHX46D7c2iZsW84xRDvtJTrKIlpO8UIxxLcFBOgqcNOazMRsAMGBd9Itf
HK1KR3drhkgEWeOkCKJjiAEGamdet4HqqRU3qsGpklxzgLeHl5M0cPd9qu9NXr5YnbYLy+W6HXlQ
Fes2QL5tjaRnv7O+9/704COmv+kEBLV4KsQx0Ud4i857CQ1i1+XuZYWTJg01CvnVrFvHMvguyoja
Ayp7WRgclEzH3GuonIqnLLT1dT4OEEtkxcfGvJxbBsM0atMn14d7MDGENvP4USKJurNdvBbRIVhn
2Rl7DpSWiZpKSTFUnGXFPImW+siI9uCL+kW13OaZuc7r5pfFNy4Tfbkd8gURVI+Io/VTiVIokPtM
XhTjDaYo82rUf3eD5WYCtz2W7kNXT08C6xI3dR7GYLhqSnvvyfy1p1QBagzOluRzBqGG3Z5kecl2
s4M1oxz/VT6p6eg1jFqIo2GZUvKJSwDnWOq2zHdq5kuq5ozHNUXsHF8vGIjq6UqteSfq9sIrTKBL
6aMI+VfKpEb3Dgxd0K0yGd7VHcOzeuRy2ZFRTQ3ZKOqH78j2YH8FeHefzU+ZIHeXCqlWco5t/b3o
eS41LdoNDiOnn6N2ICvHngvWVfeBfcgp2UvD71pSAlXmKn+2pA0UG4FEOZIT1S/aZaDZ96rTq35D
oBb06hOKzg3N/KbCgcqlN9G6DzSamFlkjFTqjEy9B10O/PVxmnJULqnZa7r2cxDDN/TcbimH0XBI
w2QTHdCRJUCggKHuBsx0q616LlQNQaPBQsuHA1KfRN8XXXtiZkCbqLTKzoVqYCHTH3jdveIS+VCb
VxqgRntJMFL1wplC4vKELxOQhiDa4f4ka4+cq6BouMoye02rkcOnlKBqZJB56gPYA1wcConQeGU5
Y1oupaQijDxyZxlL9xZ6CuSgR60pzhj68Iww8BoZg29LzBSHGogH0N4EQtPBkjOeB+QTKje2tcRj
VjltcqRrJF8QbQhZ+5KRlkHoqa5yEonnkbjTQ/UKvTqmZuPRXZyEs9TpS7YasxjeikQ7RtBfzCL8
kL2+OAKfgjgU+nt7dSxbdnWXik5q0tQPJP4fhQYlesIcweOXXyticS7HcUZ9ynb7DI8MVQOaQJ2o
ejMS/gBO6UnIrgv4M2etE+3Rwa12CdzDeuyWnWxhAjWj5+Xxs+TNGXrzt5bkdqn9R6gPNC6oZYCo
N6/SLPqmnqHaMMadOzUQVtwSwcN563UwTKRGjaTEOVPJ7Y/WviLSepKAL9m8rvaeUaSAxeTvkWMj
zJBPpjdkrxSO9IU8WI0UPQ1tY562KYHSlJjyYjypFseSI0pQOfdz9IgRz1w6K6xmAHy51/ByXgtS
6pVP6QJ9BtpLRfZhucVrnI/n2J+hW4aG6n8LLIQssMeKP6l5RLdmxcyJMtglaqvA/t202FXTXsAH
KAV5g7xZ55jYvpPVKRm20CPDlaXtdopVKOO5WEohYIh77iRHUcFGbCvH9SKhZFzT1AY+BVtTO1gu
UoOwgrZFHFA2Trhr5YNF2+dkT+LWDOmX6do87gRk57ESByssPxRgAIg9PdOi22Bw221em0YzQJTn
53jpCVBC5xUuzEFeMka6b7o/72Q6E0turWjzc+QSHcvmtxz1kqrfgvYvSI5CazVO2busQY49N6pi
cDN/PIVo6aDkwH3tpVCD8SpWYXRF6beHJ7oE9nF0EE9W/0I0TJS9i2WFa5kDLvxedTAKeW9OXvCg
dC1SaNbMkaB/u/BQogmQVjr+a7b56s+kSxnPVVxST/fC5W7SaJzVqBexHW0B0pDKhK8atpoDGBhO
i4BtTgqBKqZR32HvW5Pxkvz1/Cx+BT8W64NBg0jMbaGCFZhQ56Lw4NFGH/KKym+LrIaMTDI6WlP/
rEmj0rqhe1atbDu9LKggL3aR7VSZXycxNTYFXoJ9Fl/JyGlJCdGIbXdZEsMqLrh3aKs86QZlGAyV
wZWMI2Zuz3UPAdel0OHIQMI2hYF+x3KhxoxW8tKTBEBTCn8SiVLrImimHWXxLadLokcz/ZMWT2Qz
9S6ps0ct10BhqXEok5YTPrpEGymUCrLdMN9I5QvKRLR3JMMhb7qfOg0PTco+mwMDSf4BdJTiLvrY
veFTTyEDE5Jwa3dYlZsgyR2kvUBjDD8wkNzL212NiWkS83V9slP9EEeH9Z+5tJQIwVSYqUceUH77
h1dCgejzS8SxMZj2iuBET3M91pqzkTVwJVngYedAHnWtpAoMSYrHwI1msA1ZKieGVM9PZLkQOCjz
rvIst5DsCy9l7CVc+qFVuFxPYxqs27gBxec+znVbAeN+VMUEVcfQ2jkECWTeK3GMJptB26YtaE/4
QEPKMOr5ETm0hdFYVt5aEXfOwmTjmF64ax+wyaMPk8LMyr0eusbHLBBASjWop7Vt30d0wFfIVB4m
9M7ptzKx6/5g7MoU5WpilNwtr7QeUxXalG/e+FOx1DEoAV7ic817ajUeSSpakZcRTF3PG5gKFnhd
/mjWawkM6MiIKMNX6N3yEJUBZciIccjCnGUdxB1NhVNk9PTRio3svusu1cdBTnWoUXYMybKykpfU
Y4zqUJMZuciISvDwh0qgu6W9t6z+aRgnsTb5fdI0i/dKYwlD4m8aXduxx8llnFA4rwHfotTM/5L+
TKvyOGc6ISC608KVUF9ZqAdd9jLH+ZsZkcrTnRvWWDMx1gHZMl3AGRoknbjeigog15g5F3Ggz0Dq
xG0uER/ZOFzXjbnQr4mvhQcGq1nAweUSPFWFBO82TyXF2e3A1IKeLwasC9W3mirpRveDjYJcdI5H
5mmHlw5Byrr2GY+D5adLYAs2B9ZL4RYFCl3ESfqSf8tr2Bh2gwpQ43K8KbE3PKEAu1Jnq8BD6PYz
6oekp23AoCSy7NtkY/tNT6s1hrcEzzXEYhdce18tk4asDSR3LWdy2RNTyjuxQwOktjmoJrQPTehb
VUDhp66JSp6VuEqc1ldaOdzLebMGg07hvr9AoQoauUzhE7pDrsFj3obZj7J/VkOoGs+K5DV2SAqs
CiyleM78eB+g3E+oNWEJ3DRXLr3XHWn+qxbZW/Q4b6P65+D1bxXa+fDJ+c0yk5AtBlW3nlwImFZ6
2QoJTmKgUVIhBOPVCjU/6q+vMrsrQv/gxeNqAKhjYTOBfwRe3pfmEEl5gJZ6Dfjlnaj8C00L9rmR
fleiHLnGCJfL0jQcAoSJKVmGgffgd0RggUUE5jGcy+oXpmEfCtMxLhFi/vE3EIcU96aVKnNWtHrW
8An3/uDGByUMpZBeiL9bIfOAAg7I5l/qAKL1wvQnkCcio6APVqJOfyphIdthRvEx1GIGfu4T8TNp
s0cpYCSnTb1MIGmUzbtXtleAKN9Vuw60335uq+fFIw5CdadC20XqNlDllJihoQNt2dLZjeTD13Tl
AxTNo2oAGy4dOwo0K+H7Z7QAbwLgfltIGQy1IZj3LriX6dM0Ed5jYgI+VdLNBlcqWBEd5hLi14v8
ykl9XKEK7acqDpuOpBNPA+Wpfk2HBCCrze9utCDhEa4GYy3FdQYEwXX6c5CK+t0A+G2tblIao8Pa
Hhxkzw0k3RPnro9Az8qrz80NrocGZN5Vl5QJLyVWCfbCQcV+Kncrtes4D7Y4/6bcJbENZ8SF/9UA
fASYbSHQBEQ33k94vHeJ82yYDMmgTb9HElIbGc3Wb01apMQhVuPdeeS0p3ionjvDqze0dzDa667B
mgGEl1JiMkubpCQSfD9U7OMXWfMd8gzpAI3ipyyvl+1DK8Bcq/Smk0pjqo3a9+a7LYpi09vvmT3B
KJRyEjKzkdXRmBmwaNFjsCYXWiIpW8ZmV9JnJRREAA1JBu8Gu1mMmxegAhb5GfrbJ9Q6GUYL900+
EEkONM2EVyOjaAWAS1siLXeJX+qbpCGhyOU/GskIAAcmDHux+doGk4dKiNHeKv2udGG6jr0duHmP
DBAJbMZItIyBhrclLhcOksq7YoY4bdKyWlc9xE3TeZDV8aV03wuteZOKVjJnpPHxCKflUGf1WWqK
lLF9uVD0oIhMzDgJuqf+PbKl32ARwsNkJGe4Y1w5oyH8oLQPM3n6vnY56Zq+rVM4xK1Uo0NJJN8H
FjBdtK/16k1VWYyJkSPCjLLVm8eSOj/E0xgYIN5f8hLOS1pxysOdJ8E8ZYl/u+kCgiHVsrLiKdNV
V11BKGXiqZ7cRarryRxM1Z6oUZwsopdM5D8sWT+VV9mrlivcO09uRbtucX7kYw1NBoiunn/MUvPI
Fe9mPN3Kn8eyUTSPaG8y3NMMwDJM/hoaRSZ6NrVLfMhvKuo7KHxM6LTx5GaTEA3vBhJbGVnJy6wi
YllOV/n15PLQK7UiufeMOhxocUJmlQF2yCvAPE4vZjlQyBkczlHaobzXTwkgiQqB3xnzHhi8DIXa
1s7Jh8kaXuElv9gtA6/WOATc6NRwJRZZEvdk+R6tyxtngq8mUZ5LD+K6qb07NZMMoHyQO9IJ5env
J3jn0RdIXhwEC/MlPwlMieQ/MfRXuG6/yLFGzf12sFxbAI+24ETFvJNSbD1wnJUZxh8BOhgrW48v
jAptw7iovnXl/WzZD0pBSga9jrW8ZoV/AQNPyg9ivYnz43N3rbfRS6VZ79Wt2KWitDdNxQ8qowo1
2WgebNB53gGJ9AIZqsrqhXmNCQEYzGE4JsV4hCZ1A0T/qR2xLoFd/1CMdzjrwG/UnIfaNC0aiQlD
V/qq4lutEBo2c6u4tR/Lph4/q3HYi2VE7zAbzdD6REH+JVXjP2XZ9Sesv/6vuXoZvkAp9t+7ev1P
Ey9l8farpvHnR/4maWzoPprGkBWYFIQulXH/IWlsGOIPDNod3QaRhuuXY31pGrt/6LqnO57uCRcg
po+w8t81jY0/AHR5uu8CR4Va7v0lSWNQZf8s2cusaKOQ7HueqXNCQiFgf7zdxUXY/vd/Gf8vrzFq
mKS4g2dlUn6/W07qZZpS9NYJ9U7mMpXrogplz0xvTkHd8qLDzfxckm+Zg56LDvsDiNs+Im9jNICw
moeTWrIjqgzgkjulqyIVR9SSegEagviJfHGVpIpaqWEOsPfN6KhPSULhd36IyiFc1gARCgRhjBCS
kUkIhsfCLvEQE/l6MbCdwN1SrswXn8VB5M/CXCi+tTGiHPIU6PF4oPlCjVcbESmSac2E6YuCjHox
625a1vDfef+1iITgj5h++TaEwkILT24e0ID+254Jypm039JkRquth31lJrX+ecU8nDAPqQi3iecM
AMDkVfzcPAKZaFGA0Xcjbpgne0bbpnOG6vT1NkPWhFFZi5ITYhEpHfVTsaQUqNViOC4892pRvWi+
0VF+qwWF2AJQBuCuCLIY//nXi+HIfx8VJxfsg7zy9lJlIIwql1IeqjkR3qsnd0gqfeu1MdkvaD+q
Ymq12uFrr7Exn9DM0JAH7rsd6Jc7GPfNCVodsthySdlUqKW4txqdFO+fNmNbEBhbgBD5TpuMh8DD
3iLtKi6S2lG9Nwd5IX/Z9HX0X45ZWPLSzh3DZjbnxua3b68+N//jlNQxPr9JLX6dp/pgXu2rmXst
1VLzNGSe8bmEwZB5smzScnAQLKrN6qVewCcIGEpfq9RSLg+glmxaYYeixN9Irvpa//UBG1rCqaz2
9OLApBbIiJH/NLx+LqvVXy+uvFc+t6uV//L9L4dSi3E9JviFWw9fH1FLn8f5/RC/fO//Wkz8dysf
y+Pv3/DLkTIH2QFjwP3ol0//sv0/nPwvH/hl8eukf/nov9yu9vz91H7fM8aXdiUya+faabk2PR7/
r9tbLf3bdZ/Pxe+bY5rGh99WaiUPk3p0KPbBovntGyo0akiQAZ9BD2om8P4MaV+f+dr7t8OqDc5y
G8WVfVSSWITW5UktGQVDydfb39aVIkgoGEgVrf+1qHZVm9SSelEHUof8emtrAyOgep+rw6lFUBsc
+T9/u9pRvaivodFMHDxSapTnY6a1M3xTi0MSDTq00wWDmdHdWxnsB8f2qtO80BIiLs7qk1qpXrzM
FFRR1Ca1l1rbxaNNoQLMJ1pCyIniKZIMF2rTQg643KtFSV4pb345jOmE+mpC6Ac5upBU4PNYGkzw
5KJp4mCXxoR5cwYdgqYPIhfTd0B1L8ECXlHSbosoN0H6999TquDrppum7ZC9z9hZ5WUUkQjjoDtX
BR0ZAPBVRikmm6B3kGT1+clywx/WMgy7gimIPriBSifyLdtfzvLz35iFF+G61kRbJQOmVLkGOc6r
t/92XfsPabPPXeQn1Gf/7dtP/bHfDv0nDmN5dk+u4X2qhPlqslXf9Lmovk8d5lNKTX3Bvz2TXI8/
Nch+PZt2QmfQnO+QgmIm021Kg34+5dCRWOrkf/a17vd9vjZ/7fO1rqodwEBf7//VYc2h+fu3fh3i
r32NOuzXt3wdRq3zEzyBqcSeZp94YZJTlynnVbWk1qm3zOBndD7n3df6IWpBo6hdPhfVpkTNq+oz
vx1Rvc3VDKk2f+6pPrTIr1VLn9u/3n8eMxIayvlgHhajgw9OqcQ2Kyx99Fc6lznZUn4J33GQ+GVA
Bv047Vt9xP+CiHSHlNoGiVQdlSELvW3hVLKP8D3FVGHjzaAXmZ+7rRPBigztlM4ZXZzW90uwNcbe
l3wsCtWvlgCKUcWntH11NO9opFV+HL3apHZsRqje3s2FNa/glUcgKusfCaLvm4EIYxtb154TLuew
DvZtNXmnlO4DaMf6QXc1sY/K9lsWaz+SnObibPT+tlzs63DUyeiof4b2c+sX/t6PfX9rj+7aTqO9
oChG951aYVYMK6ebt20d/UiDMiAkdg4WGlTYd47QTeGzI1yyHaZs3IEqOFRpfZb8prRAuZeMg9Tf
cS5JEaJVMFK5RPnjbUYlhtpTWlxgN4nSLQJ2mak/5+gbXOdxdanPkKqJ3dFHce8HgDpHKPN+1Fh4
OtX+NvdxThdSa2EY4zsHsiM0LTyq3oaizDdo8Ef8krqxE2hD4724fCuz+M3tFmtrjC96e48C37mm
2BvWhzKHDFG5cpzDdGFpoBMhIkI0CU17Y3tYLWG2hlmidFi6FU6G1E7P3WtiK2p1JRJxXgnocEKe
qgvJZamUrObIujWt92zwrVMeRMNjBqPRQwL4Lu+cyyKuX2ywfZserFI/34Z5eAI5d5FU00eVG8VJ
qwG/2BVyFfZYdTujawPsrmbAoUWEpNTM1nRuroo5PY0dg2qtW8VOtO067304mDlAK7f2fyQGxAkT
0PzlbIF7duoQveMyPkau+TJEt0HT4EcSxz24F0CgVdXtjUDfi9CGqrR2soLY346rXU8jfe0s43Ea
vZciMpOboa+W2/6bd69P/bB3Y6Csdqv91KJDUBeYRkX6U+kv5V42qTOaGyCvLKpGHabSu9CuqNz4
Eo1HqxSjDnr0FcQXAYxWAvSAnAukq4sMTa8E84k4ibGK9RoXY74Bhg4E/iAIt6Od1wfL717CtP+o
innaWHXXY4RxgzBbDisTmriNxBpy8KhMXFcWYrgeklCzj9T5VL1rDnqhI/5tGcwcGp40MbveOPlt
9VHU4mz3gbGrKm6HbQSjFIpBTFsnPdcJ4Ee7MYEItICt0c5CkSOvfFCFcUzBjynaychshJPL+jUN
oWEx7qoFFIgAMLUVQdyvkvGlW6Zbp3OabRsDlOnN/qQ+MVdRtIn0+aoo23MRhNWLZ2eH2FguOtfd
5TwftBqbDc6xgG+T255of1W1mXcBIGXcBB6613qfn31TnGowShdmkgRr/p9wK0Ljx2Q32TYYBX2O
cK7QR3aO8+TjkJD5+qbyrPU0Zf1txVNFVwRTBwrh0do24vw8x/wSwoILk88ehLCBObzRQ6qZAe1z
KwTDbYsHs5/qyzrp7hsr8g7LQs4aI8ExNxUWKCXCZVK5C7xJe6V7pzyK7D10/fM0kv4NqZi3ZWk/
Rlpf7JplPgxjWh4nsayGXtoQh027rbxutyTDm2hAOk4jEswtDz6sEViASADnndlsacHvezucdmZK
p4gb9VEDO7uyO0tcBoi8rv351SIYQVq3YDytwJZ4UIachgPEQwO5Ao2JVtQ7w0PZc6yPdrOsenvY
zDZDgt1U2L/12XOJqjuwunJVcWYbS7RXEPjFij5DDXQFNt4iMfG6MX3rOoRb7GQ8VPy4gP2in7BN
fhZldIV/9MFJpvugqM9tUIF36nwoB+AIK0PDDESzNEyyuwcg3twUAeQplE6ifWdZ94NlIHUV+8cC
B50tQ+F8Rhghx4lM2w8pg24UZSlIMUCF2JJHmOlWO8w/+x2KePsww1S6nq6pUX7LfUwORVrGwAXx
40NJaYPw+V3tVk88fQinNj3lWR9btYx3nY+Q9SjIR1OE4cIlRPao3k9wcKTdACiBPHyMeUxRIXwz
Sjj4YzfVyO64JS2j5X4KgNW6Aw2yuYuOAxjhlaE5l2loPBjIJHL44VK3cXkIin1lRgfQFj21wQwM
bZPf48qAm0ADYkYrYBzSo9w7fmffI8I9DEjR9zdODXlk5AHjSbP2tUSv4e+0xokWoHLuX5jzYKLF
5nnb0LkdlsnYwMyGNBm0dH9rzUR68Oz1nZTlwrbB5d4b0x5YZpse0+65IYpCI4OeO8Nd1wF5R3Vs
PQ8U3Dvf3+FYwP3hVOkGy4Jm32HuuyWSPjZ6QkN+bs+pF6PnIJLbNIR/Ukgb13kWFwggBRsevE0f
4rw11t64FnFyhbYqZvP+uh96yPuu2M9D8IRAPaogk/80m/qyFRksTrTZ190cvDW9fTGYtEvGNKe+
lTo/EeXSNu6E7DhPSnHAiTZchZV5X0xID6QBdkmZe2E6EXoMdQBobPKNXRfR3U4MOliaY77UXm+s
0VXHE1wi1JtK9w54L6FeXpQvVNTyI/SPy7J34p1mO48TnkuOkT8WyyRWnVccspBf2G0xvYeyell7
AvlbENsFFp6r3lpQHrKia7yGx+1AzwqhZ2R9ACaC0BpDGo3JTXOnd+Z07aHb4CaYbmJ3usMKctwx
kHSbbngb+ngbBtiJxk5wtlwUMknwQEKk+qlOUWtoKE5A+poPcU8/q03ipyBPstOSaNduL77DCdxF
BtpyuhfJO0PC0fRmt8zOdQmjeo/n3gpOzGUgr3RlDNdl4ZIswbZd48ZiVN24LTzUUS0vfq8MTChm
QaDQwh0Czo/uPZ1pBBk0XwO0Ue37pHjwKBCBcw5PTujT2jDGqyKJIQ7ZZr8Fq3vdR7qzDa0Kz2i9
vG+JHOraaRAx7s6+VeNRNGAQhLzAje2YT2ajX5TBHiwWCjMWtAY3QZuWrhutwvs+NS7ZiZ/Nup1s
I4PcFlJOH75XI1+lJ96u0NMZaUjIVUMAlcWM7sSUDdyj3W5Movd0enLG9DSb04c0LlrXrkYTPjSO
bTEiHSkAuSci77dQ15v1BBGeAUQHu7cyaUQDy3DXlh5dB4gyriOPbm7tDjQ3C+B+fYFReZwWwbEm
hNab8rKqsKl3dNEesNvIXK8EZGYd+yjrEfu/dPlGWCsNbvdGhohhbenH2sVYuBTWgTEOQKgfXDlF
cueJ4UfvxtwABiQPLDG6KAPr2WsNkU9/UUeOQ53XuYAiVmRzfPQt3M/aI40y46LzF2xe0WDNkmlV
malGj7my9qQPa1PgH1JbN3CUGDqzIsXOGOxgP/xAlZTBBKfiGofSJQRImJ+QaYr2ZVvt5xCKGpfl
bhLSzaqorrA2uDPHvN9gVHlv9/172A5IAUFbqdzoW5b4CA1MkXmpiXqrx2Z/iPIJu/uJoTlKogsA
PtcpZehpgVgljG9NDLaVwdDZJml1yTxIuOV4XG5suvrSx2WdQKES2F4LqxX7Gjk7A/43BYSxxPXt
dejmV80edqElu5JWeZf7Hmj3DmJXYYeHPlvmjW42FWPe4tLXTBbw9eZN4jRnDIW6XWRpxz51k6sq
Ga7t+L3xzOtmNJ1nFJzWaLuAXLC2aBxSVE5+zotVIq4MTQu1omiLwiD36FCuNFdQMaElRoimrUbg
oeuoRGqyHg0evhgEWAy4YbqFlFDSfjKvtYpjlF0jdUsADyaaA0EsCbadgVxYMSbVCmeRi7jrMSxt
li1Q0augiXRAp9lzBOtsXzTwJnryH5N6xWNXXghT0FuvucF8o7c32Ui5Y+oQ4UyjN3wboIGUDhLA
4wcyWJcuEKEj+ssfTvhIOT6FBj6DxppQoomA9aRolhJYTtZ2NLDLTcq2v0I2zjD9QyiCCw1j3wqJ
6a3fg7zwtKvcH7/7wPlAGgEnsC1xMqb2qk1x5AAsdQypCh+o0b/ZZTuvAHoCidOPThQse9fvf1Ze
NW+yYBvp8Y/BhG5RC4eijR+jgjf2xyjr3ps88Hf1NF14M6a/tRlvDIdJoXL9Hw6+J2XS07T0r2y3
3YsGVImfdRItc+s16VNpBofRQKOwHbDrIUmGDDc/NEHNr9o/GuHEwYIBUJGeXg96i3nchMxrR+mu
SbaZWT6VwnyLyhEfY/Dq5ZCtZzxFqjRerun/01qEYHIYTGHuYdxcxJpx23SpdtYTOzhX8KXOdXAh
NCgDwBxYBdPp2ExZevW5znDBF4Ixyo9fnwpNvJvzZop2lTyS2oAt+Vu3wD6rAcfhP3Pf1vdtJsbz
aIx7eFQm3rVjBA04BboKXI4TCR+1agCcEBDFJnXvboehw1cuvoBXvoopEVwPxhTedvJlzoLbZsSE
MC8vXMjTZ/VCOXKBsbgQiZbu39YVzlxD2Yx45P+xrl/wgDdFbO5rDzCEZwc3CKcFN8iW+5Vbn3ko
APV3XbMDVGeepYXRmdJsdfBmrBDU27aLrHPSuPHN2H+aHH3upta3jniOCX9PaldPg+6dVRM0qLEt
ERn8+yFBlpjHNrRB88pdftkg4VKEL19rUF3IV/FcFkf1BWpDEOFD4nfWhuQUxpk8rNoYYzdxYTvz
vVpl51V87UIAGcMouaVWiOgC2mqGEd+O9fQBwTmAy2ld6XOSXU505M/qxVt4rsoO1c6vddk8FPuA
jvs61bUEnUbKLpeW1p9SO7WB3vOidu5jh3ZOgOhlBNgLNGbEj5qFCI7Zlbf/fN9A4dthYAc6Q22P
0DsiMprOSevdIDGwbIelHnl2enHGA0O7seOLUL6xSG8+X0itXvokWk6zgDgqkaHA3lFrh6v99/2m
dPAP2YK4sjqQq5fORYhNTV7l/XVVzpvPO2qpUJOfom7lZ3l7UxJ93QrNC2/NpLyvgnC6ULupFwf5
ZMyziuqg3qp9DQ9ssV0jPK4+pdaZQOuRrEdnvJ+mta+H/jkrLP8cojZ8AkD4GkJ4O6v1ppsPN86I
iE/i6fwfcregn4+Va0ZXag+ywLMeo/AdL9x/5Rx3B7wmnXNdle65KiKMAyJvwVhrcc9qg9El7VGX
XqnqrdoAgl5cA3NZW0naaQT+Ubdrc/Rih3gmchvsy699Iwn18NPW3Wdmjc08xLbNgt/abVXY3mYS
c7q1IGuhlNIh0mv5VN9aZNRve/kiuraDeYYAcDSBVVC98b+EJPgTIIE/BTb4v4ckkCJL/wlJkL4V
7Vv7z1AC+Zm/QQk8/w9H2MJ1TXiPJkVtWvl/c0f2xR/IVPmOA7fcthEfAmVQID8R/fd/Wc4ftg7M
wDN8y7J99Jy+oATWH/T82RtpGFciAP4SlsA0zN8EgAyDw6E0A54BzSeBBfA/q2XVzJWiAl1ztDPP
o8oj/E2YtxdRbEPzceNjb8bUoRxBi2PnIttsGc7R8ZsXd6qR/acFcAgZ+Dwnf2l9bDycBZXYkjCS
pDd89BnmSryYjtbSTxjzxs4pQmPIC696HdJEYubDJoEpRQnDfQ7nZNr7KNxGot1UYeohmkCR0XaX
q02E/s1OQ6VthSmEvQNgkyLCbq2r1PjuTesgYVrG6AoUm5RO7lwSlNzAr68u3Y90sJz7Nh6RohAb
9Oaim8yGPdZ2xH89eXUl9Q7BJiFgYJpA3sQEAcPRt+4cnUXhm8dMJ8XKX4/IijwSw1Niq71509eU
u4ZFXOdeuUAiS4xN2qIe0d5GDlxozUsWLNVIK8sy9Q9ldprjNDnG6J/9f/bObDlupNvOr+LwPTow
JoAL31QVamRxFkXxBiFREuY5gQTw9P6y1Odv/3bY4XN/IjoQxaYkFgtAYufea33rcUXFnKmw3aLn
nB+85gHJCCFqOTxWAhstKnHBJq3C+JGMzS8giL9i3ykPXd+8h1p7V6m6vqj1siBMo4wExg1DNt7c
W9OgTmja2zC2L2lPgTV1WtTgHKC+vqnKfqkoIyFTpl/DFdTPLAt3v1SYK4TDo3dVWNnnBzyJj2VO
pd+ZBY1SsgboGbVCOzKOxZi5Fx1U4HVm+EAaCkZ7Sm01YiubXOtr3BRZJGuTRL0i3sdJtqehQFQM
5XfVGdCEw8k8NMq7elawD7rkkIfBGZVuh+ER+8Bc5sQi9HNysArafGbdCcYK6ULrPiSIGjxj1/f9
IdOFvWjz46rqD/idzw0QFa346gMQDh1QrfvYoBc9SHPd8WjLTks43NtJd2ZA4+I3Sxl+mPVHZxzD
rk2+DPnBh8duJ/Un+DQogvMz7N6aRfg44qTHgT1/pAHIp1JYW1WR+FGZpCiMyWkRrUXYQPBu9t64
L/upiGRo/TS67As9apKEX/syQJmBt3bjWP53d86/uQGFKdgJLc9vvuMcx2ulgKPE8MaougxySxL7
WjV0/Rm4xhdaK0XLs90uBL15GK0btCLfzDb7tYJg2dkkWGyc1t0rehZoLytYf7t8RaSbLwYBJRVh
jHbinWBCGnkyRzrNJHfso10Jcrqw6HQg1eWQQLSspqODv2dNzedh9j7JXnMPJEwc83r4Gaf0Xglt
TflA7aeBbBR4Fk70Bl+p3de8a2x4AlpQqbbzKB57Ei3ZyVio5naGT/wzwv7L5NJQcPKmAcSuU3nG
jR42cibltrOdD9oKeTTRut0CVNtbxML6iLl3MKA4qTpDoH5uEIkexDqJA02RtxQjdk02IrLGGJxv
+daa7rcGTqdOOUmA0oTAaDZmpBp15XdqVHG1suA5546TQXCHeZ1Uc3wqtjfVsMgsUgMmdq2l6g92
4eyMwCCohWmIQXxLonAXjOA93G7cYFPDLcMkGZftJxAlsjWqCqiBDKKlzF4TIyWO21ZXbJBw4xGT
76oOoaA1QfhWtfptOCvYp5IByWhCYEdOY/T5OTDcj6FM03u370/xN6Sd1OtzKs4uUGNHZiPwJOIV
Len9pg2Hp7qc40vyHCC/p9XVGS+ufQaL+LMEBAlzJHejrAJf5kno1gn2cDNBXB2a04luI3PJngCe
MHm/JTvxDOAyd3E9NbSHt1Q931S9PM8z7gpuSoWLBT2oih1iF4ya36YnHZsL1Jnma2JL7ATwA7Y2
NejRZ1+LH16PxycrZy1DNlll84daNFuQ5jx74R9udu29/ictiQTWJdGsBN/umqGs9n1qWwfO2ozn
fA8S7sGBirFfCuzQIhl6RhC5ccRRiFPdDNFi9ueUW4UeJjLyniySO4nLSLD6HIuyw0Xxs5l9Ii1V
g642eLQzQP4rQIkdhl3MOyX2j3Ykr0CEwWUkwdeWjcGO2Jj2bMK3psfc0bgu5kKth6xqm7HzS1pL
oHxDOgAfpDwQQARad76r4uGaBokOOSXSFUBptieh2zjIZYmQH7pc0KmxtVJtFFApdLGueiNzyuRh
Nm9lOmQ4sYgymicMIMaa2wR28hPSvtzblW18n60S+gYd9Z1gxIhHr36Y5vYbk6LgLlTyHjwV+9Vh
fjeYZp7m8d2Q9bAtAxPbLnyf1CTPi7kL8eWaf5sVwNIT98JiwKJcU5Nmtjp4DMu2g2DFQzGOK/2Q
L30YTT38ltLx3oImeeuEQQrT1BtMzfBqWV7tbPK4affZEgjySO+xijn4ZjTEGNAhSt3ie5upLzmR
vW9rcBzAQ2Azpfq3i2hy1LFO8hEBDp+PpBvDNcOWb0RoO3cPNV7cyAvPiTN09JL9q2gMnogiO5Ol
e+xrDkWbHRUhB7vZCt8mkX5BXM3wzYFcEh5M12Fb1053dKl5q2PCmV09WncOBNmUZdePeapOIObE
RD+VJ9AUqe6N5nSzEzFmnRYMN3sunXBVMOmK7XNdLC9FbT8IyXs0WEhwjmfGMdMDakP2V9HhJS3i
5WmpxAdT6pVrUp3WzAovGClImSaBDvYKAhFu5IbmPrHV6TXOxV22VPJu8HBums0RYkC2U1n3fQFA
n9uXOtYU59b9HUJpIaJxjypl+JJ2/Zl8PU0wYVCvwmaH29HcjUb6YK9TebXQKSbcfPgKrvHqHK1s
FKeAqgnXSLfLxvBorvGvUH6tcs/d9l5DC0wVx1Q623guK+byKo4Mf3n0HsaFC6+wug9h4nc2FA9o
HfPus5jt8r5dN7KC2DcW2YHQ6p2Kx561haRvbsRdaY7vGByH7VK2BzGW5Oq8+6b8WBq3ujPj4LGh
eruU1QKNYXaTC7qBDyvv2n1H9gR3bvGaGwBGff3UJv+wAwpqhuecD9CPyeLxE3JwnGp4X7GCHVK3
vWIXYBqRvLLFSvdmRfAmIQv54kEQGUAHlt+JziWuteVJWhcIhwwdRjFksJt8cz2BjX6y7XDeeiWV
YOYuX5fM6Xb+QGukpltD+3cwgPmiEeIOQ6Yg7VOOwRWjMrGucYoXy06tZBt28wnedxblMoVV1cSn
AMvFFtA+NVPI2kUVOML4Pc0OZ71YDC5RB4HQVDmgYrPxroU2vZOeBVctLWycSOFxDMNwW5EzSR8z
/V7CwUdS2u/LNbjnuTRHPhHxOwL6JFckF2hZx19t5nXr+EokW4h3XpnX0o/iFOjyVOcNQd32u4fi
P6qFB8UKGOGt5oItvltQZJyCHMMO2DzgH+0O8oDlleOxCgQeGj/HVMsjcDE7awspcI56LAvolRn9
ek62M4lVA/cesYl9CNWU8ARbeEud+byW7RF4xHOaOcnWW6FMIRrbdZyEnn3saDlfh1EuJytvcX6D
AolM7FVbSwG1hz+yU2M4HUvpHbwQs53gZG6rmUzoBXPVSeBdK9Z3EiO5s/NckvXQTzjM/A+r6n6M
cdKRe5z8wGsU2VOM2T0P6sOsp6h5OV+WMQnRu3r+trKn39aQgLip6SD5DovyonyC/SA1Uba5lJuU
mgxlvk2wz+7Vb+XgOEnFvmuca2WjDCODEkjD6LyTmXccC+nu3Fye2zJjSD4He0rEgPG1xijD6cjb
/aBa/2RbipCNEQy2Stdnn4Ym2Z19vseKffaG+bWY2nE3twxqPOky+ZnJCywGOt69iZRW+MUz6dO4
mo38ZfUnb5dLSXqnpASv7Px7ZpoPtI4pN8FSFWSkZ2WITEGg1a1P/s/ATyLPHEkiMGruE+LkA/Ao
opwuTfVzTUPyGSdkDSIILuxczddFnVBOECBS9ySnDJ/USjgDt7V2DjWNO0aAYXZeYfpRv4xDJHGC
CRtne0OiMWAgIsZTJmoY8rpoEqQncFnHFX1Wk23LDr0F/knzlFujuI60wAEbxp+rAGeFOmgz+jWB
RDlctmHYlzIwaNEylXH2RTr5e4C/CPbSlOKrlA+uqxENgPZ7D8JG0RiXghvw1Dv2QzpicUty+TVI
U2QFU/5RESbr50bLbBJdR9WJCYtGPWExUhe0EOHTuORXIw3H0+wz+AND+80cVYZPbD32rfO7dMqX
qWMpFdY1SOn+TgSZkSQdEuRnPiTD3sx8eXDjAVtqyzamJ9mPYcJpWvq7OIuhMOJPCjrnLfG1ZGNU
zQGcnrnhGbqyC4OacxH2w5RQSyQmyuZ6xmbem0xdaeUnnvHpNAdTUsrWw+RGN882AbkJqfHxrjeG
Q5EZP3JFfBS9gASWH084z6EmYbPD0M4nGsgmVdKNJJt5uaTnQFvaaDVNG4panudA1jYA2fttgYYr
GDqdhFM47FYBo/I4/R0E/n06aEpQGh6aAih7C28pc+2vlhnLF7rcz2YN2C9vj6WL1CJPvvg1Z67I
mHgmbNnrhb1J9+y27ObDdUINKmKxS7Dv2pi6rAKFmMiKcI+Nc8ceu96Bh3W3ZVO8hv50h7arPzaj
+2qEaUekzALbCHK6+YpxfTPMc81HipAitZgzjRnWxWodt2HQETuHr2lZZBslmffDwKjT5jmn3X4P
SZ3bpWAtNrqMcqydl1p1pFTOWICO5r4rxG4i4LQoEEmMw+JsUs/dOwUJg1PzTQ4G0S+ZOe1t9aGy
tLk0LAUZEc+HPLVfAnqVpem2r1isJtNmmi4Y9PTmozkE/m6C4rEbySP2iIkLkwFfQP5ZJ+nXPOi8
u7Ypr6uxQFz5sGbrN9LWj2SMz9BQ9m6/dgdUmhnKKBXZUKnAKY53IU3qLant+OaVyzOksFDlYMRc
kYPQgohPCYIcPfNfyjtbDWRcqvzeN9XPsf5tqzDcwZBUEGHxdXugpjylvAgi3HYWbo0kUJE2IP19
LWYLTyEW1aG594WKn2JDg17m/lzYGmRgGXhggytOgojdm4G+lgkuidrPZdzHR0wf20qyqww6WFhq
IS9rGXHkl/JOut7KmkqPaoDBBAjq1Vadfwqc9WtF+o2By77KWVxIBr0WKGWOkopH5Fa+mxRToD5B
itYH7X2s65IkZt+Ey+9qeWgHJSxL1lPzrZ3CLz0WNrSAbwLO6t4R9qeC9oDcl2vZ7e5UQOUw0vm/
Crpanp3g9ateJ5MlinSojTmN3JtV/jKn9NPrlLYMCWHJS6ltG7JarrKjNSTbRXE5mfZzvWbvhW0O
z1YK0xF32feVlK0hb0++47wLmI5XGcqXbE1fVydwOKMsYKTRMmYknndAZ7D+eXn7Oq9+IudoTkYm
82NnrFHbYz+5HSwRHAT33OH21U0k3mEkPwRu/GgTTrBUvnmK0zokoHc19vFoPhA4jmK2Gk9D5YJd
1l4ebwmylauJl6oMDpLe2yG1MlayYjzeNpNB74b7MpkdTL/D9JSidls69RuAaHFKLeRgiZ0+Dr79
Ng59giRrqo8O2ztrYnQuWZE/lfEoUm/8ocr2RDqD2EyDV18GXm3NkSD4qlQzKiDMi9U4szB1JZ9n
0n8Kfz7hZKdh4Y2saJYX8UnXkVXhnSEf/kHfrqg0iiUyXkw/hb9jqkcn9q+GEtSQSzGC02lPphxp
AlkZWzrAAINcnmOjIZAN7adZymfD6z5ZihjMOuLqBtW5UOUHTsb7JoHy1hjmFvnOve1fMJB/UU4A
axYPNrNtkG0Iq/CFVlEaokc1zQ9G/QgZxom01RJP5BLYzyWMn5302288HhDlynOXA2ap8nU9BJ53
F7dwRoVRuIe+tcKdXwb3hRTfwtZ+bxnCE/Y30A1CIDCHENIalDdQel1hjYe8S5bNMBFtiEiRBliL
5hOuLBet+TiG/ZVpLxqYxrfoz8Ybu7ZacDDDvQ976+iV9ctqRJRkT5NnwOKTeqDhT++Vk259ECIb
VVXoNJnGlhlMvs7Z92ClQajguA+6NUaPVVxoJ9y7jn23LEa39yYCXFToSDTGKSnoPhYq+18HEL4t
0dP8kdv/A/07QCLQeaHadaDmaorswPhsMVmfxZo8DFxKh9tXcVd9GargRzbRNengU4OGrMfN7ea4
5ZS7hO6yyAzbgGiac5MVzlmezRlrWB0qujLAJZ25e795CCBnY12ghsQ3pnUCgwts6/bOjXlVhwxK
Dr0S5Hm3tyqnBd+Xr9LgkOHoTKbio3HXpz6n5A+0E+J2+GNR+OdrixOFtyE93d7i7bDcAtT/3M/2
0aWdTuJAcpFOHu7Rt/Y6KD0PC6wbE0TCPQrUazLY+brNtImO3WZ3ksHX282oI9IdhO9HVwe13/5J
K0k4K39e8rOdArjskgQV0hF+CDjg6nD7jT1/JAX+9jncviZ2qSeBZHn2nPFHOCFGS2mfqIGzCxju
EKddRpzKSPT3vLqUU+zHYHPwjtiMJershvKkskISVjjxJvU7va0ity+b3lm3gd439XpVu7313inf
O55WPGLwmIXofUeAGVDoXAkhEIy4z/Kbjoqy0R6fkA+7+/lPQnpVJViwtE/OCMN639Xh899mBRdP
XDMdqMFYE6owbI8p2ZA3Gf9SzcbBQeejtlluXohfcy9WP7Ijm1MVhX2hzmYiCSPufbH7E8gO5gTb
l/45a9KzlylXckI1ptfXTF/PcJBtDvZRGDhKtzQXodXrCuO2/hZgZM9hPdwThqtPIaGTbhdSjRZp
d45zDrdXt8PtijMz4/dqzsh+a20vtBHsxoFZHv/cKrf7RR9sbeGiTve3UJ+a89hqU1qunUYhfxm5
7uDv2iwfufIdZLNDjbhkdCj0sgiJ5AkedsoOw/tVJSOet9K7D+gU7M1lnM63g+P3MOckt7zvl9PZ
aQm83fjODEA57OkbxUNCv5vVRrtSB0p1NldaYh8fijnPLjMPtp1F9BtZd1yQt0Orr+fbqzQz+qOE
GYUDH7uSF2LwSjrsWLfDqi+Nz1GMPGUtoITnpJ2d8yi+mHUuT7fzYJe4L/6cEbo5gW18GpPHVlBk
P9CuLnds9VbgIVIjAvP+kJjrl9lGtOtl1QPYNKby+tBlJGQa9rIfhvTN9NjSzcHy9/es3jh4uQhO
/tx4EK4hga1wCIKWDVNFR+JOBHS6yNk53P4AMrKBMTs+I/09i2iLQcS/FRBktDgGYhTyysyCnC5b
JRNJflU/HRxuNISIdXU/of2aShLxBrqh1tQ3LFCxl147lOgbb8bhoAr9WzXtju7VC70FOrg9RZKt
37TZM+NCngRbiULjms5sS42JLw13RY4z8nh0xjvpu5dpqI/FWl0Jy6F9gar3Gi+/m9FK74Q90EOi
4QYAdylOWZ8fg0SY+1yye1ZqcYHjDLZ1Zcm0r1M/+js7YKDgFuVdWnTrceyAQtpTuZdssZBYGt+6
xGc3ldPlbKpLENfo4Mg36nbt7D0RQ5tvrLn6aBe6PZ5Zvo/dqiKv5WKwVPAJEeOx0kLeZdDkuY4a
27zLwC1EqciIdMNfMDJm39hL6+2ENeRsT9KEueYCfBmrd3X55+DPtkDUuELKikHD+GKfBuETjVuz
IdaoKy+VBQgVEig1CEbqEZwy8Mtm5y22fQ4Gw6YU4hWEQp2ZIY6mWVYXB5rjnwNqUppACKsRtv6a
Fz/bpV4VZSGq7mZJ7LPlOtb59qrTX95e/fONdAAaP8dYzgompqTG8kfM1KX6az3kTP/6B27/yu0P
u1b2NtBf33emIc6Ta4uz3eTkFNxehr5lHBc3hXrhqTOu3tv//efQg6f885fqHh9V41UFrgWHEm32
z7UEsBis+klCn/ycxCjbZ9NGFEamYx+jzaIiXAYuTtWhCp96+YPmirY9WAVQTkhRMRE+C3dM2Dok
L5w5LyyPiWOcTR6cp5ZVVS0smxVAPpryCvR3UqiLteCwzBVAbYRnWytWJ9dmXZNG0ew9VoGN41mf
Xmpyew9fM1n+oruybYR8d5qO2wvt3gh3JSvY4xZB+FUVQbxFVEQIABGIlRzv6zj9WbZuvCFpPd06
qmX01hOUVYlbD/PsFOUH6tV8UfQx6KRNAgsJiQ6fs9l1JN3g5umHz9Bn5h1I6LzOax6+uwuN8czD
SCjd5QuPbBuilUTrquh0Nf2LHzD4CgQKvl6yzyZYdkOkeZdmr6i9saNLEiXZHkVzU30th3wfO0SV
wpnhIcuK56Vob4eWT8HThJD8MRjSMwRyPWFLX4kXw9MQsK49OAthEIFZPaCsx/hQxUSv6Ju9iUyX
lPCibk9WPdMd6igWIEtbOWS73q/b+4C2tgWybRPH0zmwS3nRbVld9TtO+xtpNMMv/yi6nAwV2Ma2
z6N0LeUPngxqH9gPpTGfmeM/zs18QGP73i3M2MLyVTI45cLijhEQouvX3o+xSmWaDtlwBbBSHsJw
FuiK0NM7cf4AvudhortYzz2fEekJQ9vQMcal0Ufm4F58FkXSRjzbqzewJ++rAiVf+UpuXL+bHPRd
LIDcwbEGssFM6UAnmqt57eL4m7RoU4L5arrqNAczn0/2vWUS4Ffpvqm7eyAy19R4NOz2HDMnEWH5
1MU7OWI3k3F9LyzyPTL/lM7hz8mv77tYZ/9N2XeEG9E8QmEjykJkT3AEiy20/Shs0O60CIoMzZ7H
WFdh2lHoP0d6BuQmWLT8mtxANdpGnmvf0QjEThCYVzCxpOtRfjpmxBTijva5i1q8/E14yzEbOKte
/znDmwlq8udVchns5K0X1oslSOb2fvbOfVF1NMJsNqSK5hoD5FM3h/llMcS88wQm2RWnxYW73brc
Xt0Oo5PYAGJYS6s0/2hXjB6LT8lWkBeyR4Tw1SbREccbNNs5TFMm6ynECJYAZg4d9/hoHoIB805H
1DrV2816aGovpOhDnI63r4fBX8nPo+pWtgw3xYwLIKfDOBLhxB6OlVfBSv0GwW7alHKx2Qoxh9P7
THoVnExJt/Tc64OdoqNN2yXn7hz6KEv8+9HId5ljQ7tOGqAGIfvYTKBQvtErbgff95+Im+kRUdI6
3iCna85L4BAQMsw/BH5jyOxsYny945gmtIixvxzSNtZygmZT3lzUt2/OD9hSENzr3YulD/OtQqvM
SW4rWs0IpwmFt3GTQBJk6JCSbta5JLj6NfdwYfXzmYQ2TjwDug0qh+1Ur6QdVgW8+tQj9jpcswz2
pQmYvRLqnOhDxZbnbH44ut6Wq/ES1PwmNUQhZIv6+1oRe0xFvcXL1p8Hks/PbNYGAAX65Zy38Wnu
I6Lu42gIkq/2zQleZRpe4OnfeP5TPTIMckdUGUbpw3sjdovKc6xoxesK1RmWjqdGg+X6n69ryzuZ
KpGHUCqmvf/8+Fy/EQZ7TLpZWzSNpCrcgAzcWPwBbNz+3w21cTsYpLQ23PrUR+F8plTxj7OfRnG5
fnPcQbJzrd+8yUKuKkaLFhxNJqwLDOkah7TFcXw3h4yW8KSHhZS/YjQxoOlD4jsrRmyPIZCweBrp
Q7JywybkVdf0hsF1cPBSP4L6mh/l7TccgMqgmlZEiA86ojIxaGNZpKBmrfOlNFgWo7nEIAlltt+1
vck6PU5YJXWtTanLdgMMXjQMrKi85H+Wg5BnJcOX/xLs9ct/+1XLTC6vS/vrf/z37z+rrN5lg+yz
T/m/iu+CwPl/CvZ2v8rv6nv/6//8O38L9nwP9A+qO0sIz3T+AH7+FuzxLT/wYRGQkO6awkaU9x96
vfCvgC4g1hnH9XxawFCB/gP9E/zlukjrIK55duDYpvOfYf8gHPx39A/hlp5A/wedKEACiAzt3+V6
RT6lubWG3XEqUOsHrDWrNXX7gFgkpfORsoqkpERnJtGT17snYxIRk+T6aE0UUqCDIIGBViD4kdg9
Yms3S05AO1aEBr+b3108OA2bPd0xGbWDTC5TjXBEmwdbHdGmGltehorQ6iK9G4fG2BvJRyAw5EhP
MosRpPlkQcKwz5DmzurS7yZDoMPgi3vlLdUpw/OToZi80DOvU9NlqQmSCJn1r0Kb9tyBfOSAX3Fb
TAgP6uHdnb37puXXggvdj+WHa1CBxe54mGftmiZ6YosJ521xzAQudnwfEM4W0V8ooh62Z4QlgiZ2
bLLoeoe4Aofa5OXFTHr2UaMnCfpN14tYcEustEX9rLv2FuEbSxBugmo+BaO5MhSW3d4dikc7ST5E
XFov7Ij14P8uzivWsJUQJHN5HZsYSQB1JD1MZgVsLLqtm1Ouzlgu6LCb31ZzIGOdkd9qey9K2W0E
f7B4iRP/Gwbkvrw6vWhPSg5p1LvWr7X21Tb323uUHzjUlnA7M0bb3ejy/ZB9kMuGZxngdkGse1OR
woRMGfO9wjYu231VVTB55Z5r6HehmmbrADLb9BhX26R1NsLi3O9NW75VgJx360w0pYfXEfPQdgqS
n3T5UmikZGxbqf3UT/aTV4wDeH+CFdSYTmgCm83+gcn0PZ0Rck4SmG1uDqHwvE6mg0qhYTuZYVh1
xWuMpRuPnNARcMsFlCzZvHn3E7ss1Rvl4a4QkAS8HPYzP4iWN/MuX14ljS8GFPZTTTDmQsBAPI1X
Kw61zrl+mQgZ20JnZa4n5ZbaJkd6gYd/0V4nrSUPsO0t1Z1n/ujb6pGh6ZlZhfbTIKbLc05KsSQf
oYhPSyvuW4MqtDiVjvNULMVH503oQ5oG904V+dRWb8UUb2esCJKJloOBOS5MveE3jkhZidnj4d7G
D8nYPcwO6S0+NW4R85tPIxJMj/J/GHHcV5a1ryYbP1C3agdPMqKKgJttaO6ove1HBoeTRNMBCIvx
1TQfG6Xcvej849j2BNUaaj5NOPYBoFCyz059cGo0rH6HUag1lxPN11dh8Xxlz9ZpedrvPHgOZXpB
sUe1G1oPsWsgrI0NNt0+MbXBy9gP6gHm411l0rNY2xdhLHS543IfIh+trT59c1p2DCojMmUXV1V9
KpV3jAMCggJPksIowmO+vDBBG+CiWJI+EuDt9OqX9PpRw5AmQo66LFtGR2ELg7TK7xjA+FgAC6AJ
lVnz/rtwJwYmjQVLTUHq6Kn90aPTffTunTKlUeZgZmTR2bd6bTNovNJpgulPlPWigIok5vRcZZgu
bAqUiaCJzbiQoyfPdKC2lt9jJxc0SVxD54eK7qlbyvkOFR4DMoYryAuXJEqduod13rpEfyB3s4gD
REbzHHQhocsZItsCiUpcOAyIR1j0bmo+hNMa7vGVqg6MRJylL03arRG7sRfGQ90ml9VvJK0I2nQM
2EIemJ+djWq1zuolRm8yMSwkmwSt9CYJrUe/s8pduKj7aXmynfwitb3acVKxZfu2C0gjw0aZ7Srb
e1vt+iXTgWX4igBZ6BAzZnD+JdfBZjhwImDYyZ7+GCl/M/FnrU0QmuINABDoL9lISJqt49KksQKP
nXFeL3tnmd9yHawmdMTa5AUH6O2S4Vv25M/EsIU6kK3R0Wy5T0ibbRPX1pLb5ldsOFj4bR3ohhsc
x4sOeaPnJI8ruW+uDoArblFw0BDvPNLhLB0TV7LvaQrlHcYAr+Wkw+RAiKw79kr9ttaNtYrMOVuH
z7U6EY9ik6A8HU2XTPajUXukhU7E1hEFyGRWR9lhpQSypuPtDOHnx5rEO6mj7/DO06BaTHQLxOLx
UeDNmYnb1JF5CAm+hjpEz3H98LLAboa4IK6IkmB36tC9tCd+L5O4HG/votdv5faqW3+nOrbv9kUl
1XzkQvvzLmsd81eMesvKVm+ll0NHyUO5fXvZERAYyDcwFes5ITmwMYkQNMb0uFiECvau/TQ7jNew
FE8p0wmhAwhvr2rbcs6ujieUuceGcZ1+Vzq6sAHjBsb0nQBmkwu9PJSdTn9H1Yll3X1MdATiQhbi
bROV0DA+WWUCZ9Zng05yYqcjFP+rCP3/LUJtyw+Imf6/20auTS2//zuA8u+/8y8CpfsXjUgBftKy
bMd0KQP/rkItS/xlehaJo45L9Khl8pP+LkNdsJVI32jlCiaBLjqcf5WhrvuXQ1kFgNJmlkEEkfWf
KUNtpOn/XodShZrCcvjP8fCguMH/ZhtpeVbacbykD2IZnmKrZx0rmvpYdwibK1Kz1rpBA1I6l2oM
MElO2UcwBPLszAL9D1FRXpdeRrOe9hjTEevVIHN5fLfS+2YHEvEHLlV/wl2wTJ69v4WuyxAZVee/
DV7zVCnvIUwJ5WDHjgigWOSPFa1o4+PdtTIAsUVP26CYP2u7Pgi3kg9lsZhPSJh2NQ8Z+H0YSeIx
2HhiPVro/KJJ0ltVrbVzwJ+s65vhVV/poBHY+Ru1VKSW/tDjRGDs4Nb7tC9W8hxnmPZxeUj4azr4
gOUiS97LEtZL5i8/Zzcl5MsLtozDkyPyow3Ob414Ws7J9H1ezeKpkk3E5BXCx9rnd0i3L0Qlu8eR
vEGQBwsOMOWSUB1mP7sxYK0rm33okes07QBWmwfK8kMzowjMQgzqVKhb/sR8sNsYlnsh6Bez/qQh
TgAXkIYX8Ju78zje5RDQEk/s0ecCFmgrBLkKe4GHxDO3l0eihOty9h66GnNBW3hENNFBz5zwBS4N
jTbEKXJqus1o1HK7FoisRPsycA3QBteTB7d8t/phjjq7BKVPhIqTIXfOQg8NSCuQDgQBIJPhW5gz
ihb4pSOol2c7xEDbdilIEjfKMb0i3UKok4l+PCR8AmVGWyia0fGV07NY0QvbVA7b2mWoHUw26oWV
JmYTLA+dSnnCBeXvvGCHPlcByrvllEqe4svEv0Gy+htycxZjvwoZm9jfk8YjOsebohmE3Ykqo96Z
JVL20uv0iZ3vDadDw7EihSQJhVQ+09ujcrMYI1Y0os0r1doPCyHzQRT+R73KekuIFR7mRYIzuU+7
BB8G+sBKUiCjy44Mc8jvO6svdgI/ETrxO4d2PUEiilCYHMZS2aESt3+HSMlPaUUnIytX1CkwdwIP
szkmIvpgxFDCb71IcRyaz8KQ1TnXGc4CR9DBdbzlzmQbt80o38MGf0naT/Vzmr7F5OdcCIOCN5PB
zjZkSjMHeTMEmnnTzVihsucZcLtI86hzP73uUKeSAX3/4BsKtBG8ZTpvOK24vxELgBqhkkbjwnOy
OC1B8zV02DW08LSrzIuhedeEx7j+96qPf0oWMEINLGPbL8TNg0EfFmowd/F++fV8BRjAv50reiUd
5fKcoSjCNFFvJzJ+oDjl497yJJK6tj0aHTtWGk8INDc9j8XUyt87L5hPfuusjz2tznnEJdpPHVyg
Koj6LESjmzZ9tNawCcbyyFmjspj95GDiZ0D+ih4jk7vGp9VJzigr8FZ3UPnE8RFI27oU6lHK5tTj
z9tMqB/Y/IJHJbps5prtk6MTC+ARZmOjz1HfUcLv8cXPR8QobAAFDEFhOgy7MmYrJbLRU26niDbS
e7MB4pAGDNOnhksuI21m55aEWtDToxoCbVPm/5O989iuG9nS9Kvc1XPkggm4XtU9OP7QUyIlShMs
ikzCe4+nry+CmXkoSle6Na8JCXdgAoEwe/+mBOAHjE/HJXsP0IMMAXg5X/PJJmUPYQnTAkdE9GD6
4LrWVxE0Osb18xEvPCsTpGKIRe4wkH/0rPwD1kiPdhFfF7llX2su00fUYboN+JDbpJ8vQdHH2wyi
3cZI5MxKz9c+4Tz4bliJOrG3B9+86uY+ODQCR5dqYuxy7O2suY4SMz3rHGK5BZIuSODGM5jBbCFC
iwBjc5b5UUucosn2fqgDTfl7kzpCmkISrn39zes++cM362YUNVifVNRRTxvOUljxyAizZIzWzaI5
z1YagKqzjL0pxScNCduAeklOXK6qP/jV51s7FC+oEyADjJLyhGeCf03Eh3hyiogbzCe+BW8EU7K0
R8yyhhWcJH9dR+JioaHGkME1MSR3tauI6DgJBTn7Y1qjlI69ziTCqxbVn7Zq0vVCMawXKXGo/hQj
orGtFDs8bTM6hHqKaKzWAEvcW4NudATZvolkS5gszQcrLs+YBSBjYS53pce8IC1xpbGXA9SRjNRe
f61rZBTVn8omXSjC6NiTykIJwkjPavucepWeRbZzgxvH5y7Ib9uJTHuIRD7cmEuv8/wjNigE55sq
zA+oyiA2Id+cbUAc78KPkyOphmpbW8tXh50e4Yr7HP7BmVdsvLSdD5C9D45ZhLDYvUcsbPmcrfqc
CeNLCbB6q5H42idue32KMacSm6C7V4AXlqOwtKI8IPFTQWV68gcHQhEUlRDVv03dkfsKDeLG6o+K
Effgdf+SZzY6mscmLBEvsWaXMX+2rTtHX5F1pANPcxcCRUmLq2QtlbK0Eq5GUiY9E7euPX0Uej6c
5Wi/Ou5EsiDK9oGhX4SpM4DdH77qhl7ukLY7xmOd7/TMOOTFYJLgxNslF2QQhiA1MBeTNcDSyWV0
YojXhkQkqCud/rzbZoZkgdrRRNlt7HKdsA4lkrcJxl8VzlYqEo9XHTGCuP5Tlc3pj0o6nFZfl4hL
oZCrfxhE0xOf58/Sze0G7VFYgUuJzo2oQ5xlG4MyGZ0JAWOSMIOM+KssiPpjBbG9RQb9oUjxMpXV
YdH4fENhYdikmy8Q7rEWAHGqF8EeK/A4+hZl0ZM2RR46OrJ6T7LKezGO6afVPB2K/KD2TCBCsbKX
R4KzJuu8DFKf052JBb4eofY1mtiJoSUo2M7icDrTUAw5gHILxQp5HUsiEtXS62leLyH3qKU3l1Hr
fd7fo3xGPf3nELWkTvN6O6dLnY5R28rA3grQIuE+T9yv73b+21W14905X2/19XJq/+sGVWZvHuPN
ojoKZe2FEciUThdZo5VvCuvNSdTiT5/kzene7H+zqH56+vPupt0cjofr9TuRYYlXW21EghjhHrT4
phD4gbEPmqU5qB3BbEAdVot5GKew8OThat3O7/lI+OQj+yP6WfUuxCgcvLnMj/x8sa0Y4mk1yZfC
wLPS8LEGsqYO4LZL1v+MxDziYuqnal39MaJiAKNgwBDDnwv7efxLq5awiKjPC5C8OyGIxFWtqRPC
LI0tDg9E3nAW2ilA0isST9ARbcK4unbzGlFbKnQp23CiCSjTy9VJ4WRP62qjJmu+Wnr3k3LMOhRR
GRZJJJz6o1BvaslMkwmqCOMApTWrTlJipQxwW56PiHUALEVePldb1eKbrQDuHtCMEFtHJudm37e2
Xll/QUOQxjgiHNEnWnbshgq4YOL5GlAA8z4eoscQMZDtK0xOfpJK0DZhMLyyAz/BtTv7BjSfPC9e
gfpCdAPZAHxPUW+SeVNjMgEX+mukerpNVIZbBe2zuucc4PVRnVWB7NRSQLoAE4WjE4/Py+jf1DlQ
XvUcQep8DGrsoGB+SxiKfMxXJV9Dd4/87nR/puwxsZ8nlvpPKVaArJA09chT5x6RnsAGUa3QkoyU
HgaEELaYf+MwoA5RiEgJMqwmoMJ6k2ETozBzujbV+9lzj3NgfZiaBI6ngVMtvj/oqk2HV6BZX8Oo
jA1itZlrGht1l37aXTVWCgtF3oK6r8CJp2NnXi9WQSxeWLevB0rRY/U+1SrJyqfEIrA5IRaAhFCS
LgT7gRUqyWUlsay1EY+m1tMFO2zkeQ8kFecMWgM6KEZOpne2u2JEWgFxWhTz6jOFMUUqsD6jLrxU
wMtf3696E62UlX73YgBl/pmBwhZICENzkM6ltWthj14CGPUQUNtE9KUVRabejKrWRF6ttc30IoAo
op5G7VN/Ztm2nlbV3tcK/c+LfbeqDj4VzOm3707VFcPE2ONSfXKqrqmbUat5mdEDn9bV0uvGJU6x
gQux+FH3gncquC3UptQh6rLMNemD1CLO7nxqr4vq+1Z3w8jv7w8wVRc63XKIsg6qNuJC8/s7Ifv9
RH4bkRaAw1efCWGTEiHiWXwtmwKt1WhID2UbRQjZyMNfFwNZajEUi54xhYLpnrC7avXdtnnJkXGQ
BnSGRL3/3SapZ1J/usGgy1eLAJH+LpvXu68WFCiSSyQ4sx1qkddtOS87Z/JzBsdZW0Ko++apGxGg
LDAkeSUB+PKTU8V+KvvTNrckDFtARlqpvWqHuvpp9fRbtXR6jacdp/O9+21c3Pep1tKGAQdVDSe8
paY4qHX15VHiaXeu1l9vfqkwEYu1UYfIQyOq3umpbvnLI8n84qjqWEzecOZT4h1Efc9QRtWUny+q
U7w2VVM5txi+ZhvFq1B4W9WWqFW1pLadVtU2paj/PzpOHQwTbjSa4qiur+7vlaihFtXGwJPV+LUy
q62+WfTL9vSDN0epxffrb876eq5//9M3+zUDnGXn3BkSPaOamZNWujrjz7adDlF736u0q43qfail
059XyXXZkqptp9OoK1Wo8fwlMa92q42nY/7ttndnPZ1anSCUDT4+VuDCe+bocmhPJMEa6mWvvvXT
n0UhiUY5pj5tVEunbYsCqqv1WmGQXo9Uza06+enQN3vUYiAkZwt802uNdpYCavnpQ3mz/rqovqs3
W9W6Ov7t54mQ7ATctE8Xg5Aeg+P6SW+3jqmLG3wsHSZP3c4uKn+PegFOOeN9iv7XWm97/Z7mZFr5
U+XeEhdG2nLp6/sqbY9SyHK1oMb3pRAFqEFLuzfJ4d6QBa03ZjB8TJMq3iE34G/1JI2OMcrVumN/
KCasvw0LoUR0IaqLZQYR4oZdcsSN7GJxUXbViJOsMcMLsWXO6/3oEq2DD7HTVBv3/oFfm5OlmFe9
nFQt+bT5y8bgn45W9a7qz6tnwWn9tctV6yfDg9Pud9tU1622vV7hZ797vQLo7Qun3etoxmMhypBO
/vHUt3ta9+W4D39BBkRqo1ofZQP1uvGn+9/9nBT0vHEdF5vMTjZq6ue556I/q47EZrbdmVN9q3bM
aiL288U4JHVkZ+WTETcOitfIe7RQ2bKxQ2IxFiQHx+jJLS56reJFl5/GRLiHuHhI80zs4rY5ELBz
z0YdUTvmUWeD14lPbRXfgDi98Cb/yiqGx9hLqq+eZkkoro1Iiv0hmPSnygyQJpGwDhgu2QE4Lbnk
xYXfGWNPvhSo0YFY1zdaqLWbugWtQMotQ0AB5n5NnHHfaf1589UJIxSkQkaGNYaeXOImzPTwEIxw
LLMZAep46eAd4qi4I9l48INWR1A0BY285Ae6+IfUMSVsEZFc3EM/OX3/JYwmKH9Zbm5sMnkTcTai
fIhJkjzHYduTEfgAU1/fRX3EhQVFpGC+GqKQKIVjgU3R85LEMgDRgKDFXLEE1neF5gw61i2IeNHC
gi9E+awZ/rWATcJUuds7lfaSa9Ms+ZPxtoq48wzVLgdIvktgTmnVgaV5jCB2HdwFa8Oi2LZl8Lkn
Ae5BavVAwKJpRKkOAKfNb5ZfdFc9RGLEC/Sdndg7twmcLSjI59mrjrYGObuMpmnHJLnfzmlxg6S8
f82878n1I8DcpesdAE0AcCF+bYyZOGYDABwXukqLZH4tCK/hLb8zgyJfAyWUNo7ZlmkbkfM2Qq2r
cA5ZI84wfXF2+YRK8VimDD9JIvge4jBIqFSb0V0V6O3u05CwhSEQJu+IeGqF9RH5Wu/cnmuxwUB3
09TtvY9g4sZ1Q38rPP8j6soYI4MKvIUg+BBFyT6F83NXAoFeLZ5xp5UFOhNIueF1D0AWPYdLQJXF
rkf8dlVZ6LxEsX5ewK/YFoOBUeco9p4vVTqAElYLIg3VJHBUdPIWL9x23Dta8aX3roq5ndfgqFGh
QFkGf1H3Pp+NR2afzCpFZuzgah8muK88LkD3oCDM1IPezo3hmzNmQJwECNRMcy5qa0QLoErXsvWP
LNnqEW9ChHGtOG5zVlw0KMJGwuiP3dhVK+tIdlHbalX8RUwIxqcEWMEcH/Jr0YUj81xyFb7RfFms
9ln6WW4zw7kTAWmetnh2KyP6BrTqW1KBt0HcKjkr7LLbOKUBzjY2oC4RKyffsobGcg5I1fs4ZmjH
jkxPAlGhoh5eTE3RHkYUFSZ0jAHzlOF+7v8M3bi4Scf02TNGUMwexuINwjv40V3NTbQ2nfGj2evf
FqcwL2kpUiIIPfakyDulgKAgQdD8N3X9kKFcAqeicdf4+jA5xD9DUvDSPnpcOqda+VZ25pdZsm0C
8VAiUjq269RpoWuSSkjmh3B0kRftzAtnNL9qnnQMQYh35Q/gyz/M1VNR29FtoufIwFTFtIP3TrAJ
6v1gNc0FsH/0sZ3xi+k6VBJixHMsRac098kIkIIYNIwaHCQhY8dq0OYwKsSi3TsEk7E+b81yC2IM
Zf4ZfG9Li2GiP98kOvILMpeYVXm9rir/OSfUlk/jvgrm5QJkya1bp+eEY1H7cI+pw1zTyD77Mb3h
ALoMne5Za0ADS3t1SYU3iXuClNgLKwURlYG8j6/o/hwbGV1gRceQ97id64+l3phPoF6qofw8Fqi1
Y1aExV2GWHlGQWpGdj4mwwS3FYxKOH8y7eGzP+baLkPfaMI4FsZof5Pb+fmIrNzW0haMuqo8Onii
c1ZGzVfbo8fDTdufBrtEujz4vMC9sdEjQb3lk2C8szJ9d0SN1jz3sBUmCBLcmkG8LZsAVGDftZtx
qc6bTAbJdY1CKJFY6OODaKrpSkxasIkBEK7jmX4pD2GAkACAG0XYA8GiF1EK5yCttLsoBhKILupg
IR0SG4I47VIcuwYxk3zsi2MtmBEi29iT0OQrD0vA/pk5o6LLS4XJPF4GFeAqjyTzriJpE/tVc4h7
ACVJj94fLT9fYI/ORkZgF8nVhNbFhWRST6LbeP6XqiNnajakgkI9xJG3ewJ8DIfbuh1Gyz1aJV4K
ojF3Eh24juDsFXYUokdh3tt6BSJrTtPzXrPOrPmxbivtKjMXqkuUXY6a1q9FngxHknJQLRCemBIB
GITGkqYBcgMYtmHI0XtrWoxCXBsI2ph9pn2E4QAeNNSpqAVyiL1FY2UawNIsNEWIxm+6vIz3OiW2
SS0fsEwafcV55SrxUPtK2xFfAwRmV8TyL01tuFm65NxvJLchcL4xY963NcFaP74kKW4C9HPmFWk9
EqFBeGk6ZrXua+8q0FFMR0cjWvWDQbbKmW7t2I72VYZDgiiXA8AV//zMgOWD2VcxnevafYZSEIg+
Q1/5gSPWVvxZB+m2zR4DtFkwaeuz3ZQwjQYrdYjnT4MOznDQbussjc9M27mdZmtPYi6NQmtH8Ai9
KHNGT4tPvPb8bTvL7M3UfyW7zQcacCJEi7QDINC1nRv36Rx1t+jKNiuzNPdeNB77jBIqaFwaf0qg
b9f+SoN/Ul1AA/Q/oEk3HhuxKuN82ZoOijfuhBpzLhXx/PGQ6PNZSkY5K0wYm/bN7MQDzbiVbuih
zkxgnesxYzw+2Om2MONyDXFq2gYx7PthiT9iwADTPseooKyx750LfwZZ1oZbE6aH1PC4D8CYLdlV
OmIR4n61/CVdz0i4bToTNlO0TFvdmWTgx7bJRUFQsuNZVltNJi37c3swdRQ30ap+mMfU3Yd4gyBC
pzXrIW6/LKOOOqO13E2zdhMjDLIpinTE8Lo0JTZ/X5gVLC/P/jKD1Jjy6nzUMgO8IDBUa8rxfxnG
T3CZwFAVEJKSBhVON0XtwToGbq2R2Y/6o+/MGxsdjL0eRwjXaDdRX8D8l+1kuLGMavmQWDsiw6gT
w2oJ9StXC7AAGfFUSkk+mXCmV838SKQtAN8WPVeQQSd0dbfkaymJ2NhFx9IN8UOIh+slhzZlgYak
YWpjW9tMHR0qmEa0c5C/q6vljF6JTHAPXcjEhiNAhGoAfYEMi7S0GY5+7xqo2Xgb349e8jn9AtJE
h4EzhBdN0X0wZwt7BHuwD9AqvkV5emfnQFMBxOhw62GvtdnEMMmwP0bu55z5D+loDz3ErHK2RoU8
gX3pal/dMKr3cc/cYdbONfQ5LkaZq4Lds2tLxi0hKFmD1rQs0uhDPLTnbrm4RxfwJCbWHdhrGuXa
rLPNbLhkfcdhDTUqzfIb07KQeBr7T97svTQ10pdV7lhrCQodovlyAAaQNsghOV437xENRLEI+ELa
V8dYw5wHsO+Mcg0fVHM0XQxWIhwKVuHkHM3Wty+YXDBnyFHXCaCLh/oBnUyx0x6K0WSgXvrluRmT
TM+9I72h+BjTOrhYhU3Nfb54QEXL+VxvbtJJR2oiH5+WXrwERQAsGQgQPtWYL4tLNGySzVINh0Qb
IM6jd+X0aNKVtj8fxyDACBqrlLA+ujJXGMsEV9yP+yKpm40eac4qjNHVgTRDC0TjZ7XjDdLSZz7j
IEZV2X5p525DQVLvfUDXKPfsNayikPjXD1OSi9t82QB6IRGKy4sWfSnm5qq1w+aqwyl9M0WNdp2F
xg6i786JquqqYwJteHpxlcbTTgDlNtuxRl3d+5rnJglCK+3WlePV1H7vPnLqzcwIYAqqDwm8pNIQ
ezFIuRhrggwMunST4RCcFQveIamxSbDSmGvj2V1Ae1c2dLXYBeJb2VYOzSnZM214qOHY4VuxINnm
ILeQju7aG+k+jQUWV9Hspx4kgQ8fn/vHYri/R+kAdmhy0+vYifnof0p9+Mcidy/cmACQ7UvBSWmZ
0Rv2cG5OGBkM4THrqYUwvpYr1L8/Tr33hDzy+FBC0aybrFmhd/4cY3iwQVGNTKpbHSaL+pUJkOa2
+Slr3M8tyB4SpMa2Cx2IV4W5iQqrWGtdO+70CVxSUIcHo0g+VZ3IweKO9ibHxGpaADslsXZfJHO8
a/UOAaQ5h99AFL0wls9YzmNJMWUwgXmXjp1Qc8oWaZN52QbIVOD8YoNcAUjsAUxbl/DFjAjlP+tq
tMYR1QsU7nBVQ8QIpVZtgOFnZsY+dLGfcqQDFq6Rq8bpYWgJBjrmNI3Ic+rexm1QwRmArNPf7DR3
lPaTdLkpmC/DRm/HjQCrGKtlMcF62gF252EHabWG7Y23BkOOyE23I9FQXOiTMyjlhzGtIHp0FUxp
IL7bzLtI9Rqfsb6zP+dMl5KQVD74UfQgmyZbB0DYlgHXTU/v8oMV2/qqIS02NSgIOUk7bPIQ9Bjj
4Osu2TgYqIDA14Hbw+J10WOOclhkKPghMbWM+CxHC2o5ODhvBq/d43O3yvJ8PszwAXMHAmrko9Ni
i3KbBDG30rnXEA2CnTdZWLChlOBWzXCb5CVtA+CtyMVSB/+UaKP7Npy+peODowbu0DMEzV/YxlmE
x84umLNPemLRzNNpjZGj7X03IjviQYtpyg/T2H7y4g+R6D4lytAuxEE29aQOnnPkbTRh6yAIv9b8
kJcnUHdP2wmAVQ+Xo3PxP0SuEYUK/1NUQdAg731rmKHUoR2LvSsVxgBNb/pGgBFcDOPaMHPgdAGD
GaMxIc6E29mNAIO3wxpXYX9fxemf8eh8I3+/l7d4TJz+q02UawV+976ZRqJhc3ewu3Dv58DZIco3
EC8ezKDdDa5/EftS57LfpHVnn7/gCZWe4RjHE7jeB5MpyMoKEZUTYc7oCBlte+GVVsgwM69YhShJ
XfUlxh32NCCh2y9g8BrkAMz+fjH7h9wIzauS0rvuluZKn6BrOFPpEgUp2m3aZ8XOb6yPiSdzsI6L
biGuibk2X/c1YoStgd1MXE8VnGUj3Lo9hBvP6P4XX/znf4ovRjUd2te/hxf/TYz7V/nyr3WZ9fm3
+PEt4e31938T3pw/EJuEti88xzI9Q9La/ia8uX+AM8Y8TLfg9YOAcv6BGlveHz6K9lDQLMMjVeuw
68R483TfMtnp2K5psuv//9fT9H/DP8ubMpvDsmjfrf+rwK2vjIsO93p5eXTL5GHH5//3f2wIb7pN
WhTpBmFbjiWfvHrjdT8bRWpE86QfNHj0KOLl4Yu9nCMos9PhBRg5nBJAlYkHK8z40yaI1A4fEVUG
l/VsMghu8feOkUdFj+swjjcw/PX4uqsfDL7YLr55U8x/3fx3N+v97G7RggQWTfGYyLZ/f7cl0OvK
8xjNaJN+hkUENsZ5daO7zNAIQMx+dYEV0jZcYPcS+8v1D5I7Xy1Xszcg1oVsQo5goDAPjD3hUKdk
BYPLuPR2o4WLoRAIbtB34HfZw6fyr13rzxZdvJQpYhRcc5oaLGQaBOuwwPeT0xGJIprENo5IIeeL
unySxwzgn7sqgUsGfND2D6MfgMpE551LdSE8JevCA8YsN8lD5CnrytjLO0DnZCdPNdrVWev1W716
Epz975uqEYKT9yRvUN1wPe5K3d46LlNtbjzmdGHNWHmke0fzGQrhKkDthMHeWi7XLLcjOqqd4NLp
rg0R+vf0a3lMlDvbxkYpgZ+yWwDhDSt+Ig8N2cbMcq6BoaH4mE5HWMprJp3rmoZN/lrE/kHPg69O
WwMM4xwxdN46gt8PuUxiSmp4kOG8r7mrMfcR5TXXJkHAoT0Ia2D0iBRHPN7WHF12SF/Ly46d/mIi
/hCi622Ja7s9F+Wu5RdpwQm4hrovLl4bLqPx10eV12u1CVEIeEGyKxvA78L8tyL1H7yo/q1Fu8rE
GVU9AOcRmPvhNbuXxSOfXV5cPoMA54n+4k4uyyIM5DL72jJfoQecpHc6tzZbxSeBL4LZRMzqsXWg
vPR9DkmvF3wayEs4LA/lTWLeBU6+QfpojfBY7KOMbHd4dCGrxwESH1y23mHWlUnjqmZEJZJh1yc5
XJLiXG4PFvRLhwAB+q8x15DnbdNhFxNpwaFUncJk2Uc6s0CjTd6VA7vx7596ALnhyq/SMdnGsaA/
xlmT09bytNtKSILYsEsF0tix0X3E9mCX83N5B/JnuJI7/hfD0rYpwMGhnneDD70qGcrHPDFWPtMX
4SDuyqy8qy7gc651K9o8Dkyzmj79QAjpDqtr5o9W9TVtcxkMXfmzdRPk2aexchh8IC1deBCQWhei
j3tZN2jfQuLrknTtRuZlP8X9psBREMW7/dihUWB63l1aPJgtetOknWvoSd7MM41PQNc3eVQk6Jrz
wWhGdJMZ1pbhHPWs31pjdwtqlQF/u+1lKiK1rmnEwrVqsv7X3eU/IItL4xPzTQu/eewe/6KZXz3m
0Mx3WdnEz9/1nX/95q/O09P/gO3tAdu2DVsxwv/qOj33D3pTx/ZfKTqW+4YsbsDSsWBvkzV1dGg6
EHj+6jpN8YcN6wdbF91xHdPx7f9R1yk5ON91nY5lC0sYtg1hzdINnvVt1xkiGLF4Vdkf7DQD3Z03
8bWWlMl5W9XXiPEaGwezgX3MxPUCGi1fkVmX67JO0Wa9EUDtzs2+v9I6xLO9ClE0126KC8lkRQ6J
3qcvQGAYw2Vr196hQTZaolm8zZvy/kmPSlm8fQRbNwX0ItLYuudSwLjdfPcIdR0uUCynbg8fA2n6
Pt6lWm4SUpPgchP86VKbq953n7Exz35zbUMOLd6U3+vFfc+GJoEPhe68u3hjJYMBX7DbE+WAlV5C
+UE3opkjTN+MEb/s8LoiB7dKET0OLBymf/3sP70+r82HB0YdExZjrLfvbzGmFL1R0e1zr72xxJhu
jBHBK6nYlru4VTcIucQwr+lTtx54/tch9ndDsbejGeNd/VHPb/H0guptwlR69/zTgFRMZlP4tt1F
66QZPoSIOq6s2TYYdCFqblkd7E8vfmoGL1uPGL3C9t7jTgCxQKpQNtpviuTndwQRU35cBmq135dI
N0VBYFWdlBAkB2okU7QtGMld/Kbg343ieHDb5HPBI1eAH0bz4fvLtKFntUMdIDKwGJBMvJL80eQQ
TAjQW3e6EB3AIrhaWvSVzME49KM23rgNEcvMrU2k0UW0zybHOU9i4e1/fW+yzL+vk7bJiBtyoGFS
JYUsoTfDYbseTCsyup6A+jOhJ3j8WvSEWxnSxcFdLGDXOAGB219f9Mdit03T9E0bRyph0Gp9f9Eg
ShNQpSUSoqBhYOb62brSAQL++io/K3VMEJk3uLrPYF/uf/NouteaiZGmPFo4eRsMA6W0uNPSGRv1
b+rRz0rx7aXevWBHYIUSImW/B7XuE5bBraVPniv8RQk3CTQxGBVAI7z89QNa70iTql55LtMiCw0R
KvC7BnmOUseDzt/tTVfv4eh0xcHP9fNO0sggBqMv5kOhmfvLqhrvkOVLSMzhh4Fm76rS3JQwOuSv
EU8R9GpN/E1cQs29uUM83dt4/TCu5im9qG0iMwMa+VsGjC9NiMeyFpjo+U3DumjCl9aA8zinN41X
4quU2ujtzWZ8ASEy7G6NXvsqajs+/ObJZYG+q7aSxaobju255g/V1mtDx0QztsPdrkt3xhTfWh3S
kCAgAEFHw20nx3jjoG3dwb9rM4FipZhvxmJwcY2GmOcUHzHsqvEGh8Qlo+qVV4L9nhOCczFDsoHK
Yg4D8AKEr9eZXV5htnCoSMnVNToki2ldMMEE5tg+xTlscWTb9UPwgIEL7j9Jf6GZyedfP7Jh/Nh3
2RYubpZsrJDRMt99qomfOeliZ90eQ+d82/fL+Vgnf4ITLJnh3C8JyIal9zQJxZkOhRS11+wXaVSl
d/Guwr35Iiyfi5T/uv7FxLhmg+LvFzxRjW0sFdt929g5vY2wR+egnJ65dz6ULJ9sveZF9/kE6mR0
6Se1umcmQ2uGRzvEjwBRVoJ857nfduCJ2SeS/HYaPFiC+MT2F0YK4KQgleRZ7qXZ6egJYDY9nSdL
6K8tyE9o0ddnYz/cwle894bzdELTrMz7eFOKj0zn7z07+9gktn3wHQ0h/KLfdgPSeyWU9hRBrUZo
7m5xK2tTmkRNexF/iteNh96w1+F37IX3FiZpvTtco4eyyhDyXXnz+DRX5Am1qsBOJ6xzyg7gdQom
9cbdMM/VDlgj3AkdUZdR667DMT5PW5Hvpuq+jol0YVlpYW6UnQm9hvmydOCs7Qae7aB9MEpMsUv/
KWrsp9Jtbmxx55QtFnK1/dWUeIhFPCAMF640Apc50kFE2Sxn1XmcpBn6eyf0ELS3Ebkoc6RVaK+Q
328gHUfzb2rVjw2XZ9uMWmmKhe+47rsWZMK7tLeZV+x7YqJVPu29AQtnI57ugglhnDDS10GGmcWv
6/JPr4qLIZJIMqLjv7uq31A7yBXS7eqfWmu87cvspW+cq2nR7iF9fk595+HXV/zJ2MdDTslzDd/w
fULF77oc7MiGQst6xl4kNbBpyWnbko8NAf5t82i70loYid6ObE5lL78J4/z44QKMJ+usO74vQ1/v
PtywR/tlHEoe1y0fKhLxyWxqR7GkGkpx5hmqFq72rI1u/ptiNqwfWkkuDG+fca4Fsf792831QENG
gnIWvXuFs/EAMiLHKjycp2NaxI85c4a1PeBNl0XLFe4kkoucPTrDJ/BMxu/u5sden7vxEJtC2Mpw
GRJ93x9jFAFqE5tvpJYYBUHcBThfKRsCcBLezJcJ8e2qdfVhFYrymiDRJsPzZJtH410JBXBvZ/rm
19XC/NmrYTyMCIlhWwYhye/vqa7R044Ht92bxDLXWaZtK7QOdkM8fKrC+WVoR4dEdxkQlzZD+r3s
c26VH2Y30C/azAA8hI0SHlTdGWbtBM56Q6xcjARXvNdNp4d3RmJedmD9rxiKDHvE3AJ4kpf1Er1E
Ipi2oPmD3xSzGtZ83zXi5um6ckZo+czV3o1FQqGBIoysliTC4u+LDfG3K8MNciBmCBRkOOCtB4nT
GyyBO0A2pYelJXiZ2fLDx5F90+rOo7kwdHEQzEJscjNWcHAcv/VxPgb9NmbZTsdobJOGAXbzwrvT
zRLxHSdalLHsqvEv/Mkl11DywKE4hrDzN1OWHULKqIyj/DejL8Qm3o8GeGTfIErqIpjGDPr7twiY
At8xb2z3Q9pifRYdIhcKV6TNh6U2LoauJisWiWMEQmDdFwVRp+iFrB3ABAb8Qy+0A8NzQibBhJdU
bcJctMRC/gok1ZiUD/lUI+4pJ7MSsNNl3zRvvG+izDvLCoNoyijHP/hg5hWyFeCYMNMxK2vtDOmZ
F5KoqYIW3EE8Py6gT0lyCeTOMGHe4NEAxNB5/nWdVqO+HyrAm9J4952NXTaKEPbAPiTdiRzU3GCk
Z+Ci6ubjpsIHc0u7UK0lqM4xAG74ZmuugVHdD0l3/et7sX/W0jMAp5OmFTLc900fWU0xznbfknMi
LzUKbz4XZvq5D/ytUxvzRWwPLjz8HhuNkLw3HNjrfCpTnECroy+yA4gubGyw5FzZFWiVtpjPXT9H
um3RllUuxzhJgV2ISL/ZJieJ6/KxM3qQEqGoVkGNXxCFccdp77DyJHdPinodDSViTF5abHMvfskK
MJyBa153qEPt7Nx5yCv0fT0foyMse6Z9ClUJzOIxQgOaIYyXb8iw+rvJl2lX/bMlgkcUGu+dPqFv
r/yt29Wf+65FjTuKL+KaCGETAktMsrPflO2Pld7RdQM1QAdJCEIa31d624SOgAZSi91G+hgGCElr
OAWuyoUx/a+v9JNG0mEKi4yhcDmrLl/ym4lUm6VOATau3WPa+JJU9TonhU7TeeONEZmCCl23HE0B
UYi7X1/4J0NeYmGm5wORJY6qv58410HYV25g0zwXNubA+Fb03iSOadc+mRac6sULNq7ZdyunkC5V
oYRXzMzkQX756zQDROt6zwK9hD0kfwe4bZNsy3gXOGil/vpWf1LRHR0NbCxUGFwwsf2+jLoQ32Pp
Goy2RSjlu87LNnnE3uNm0mwkO+OX1i1/F8xSg5Z3XzoRP9Mny0ZoDkHI7y/qD1o7xTFflzH0V5gy
E77XQCfHm8VxL/Cm6QC+ttVO860DUYYPZuCBlcF7avRT7GNLjOKtBnZl1A3SLwBF9ni+i43xnAz/
b4ZAP87XeJE2XafLexH6++EXMAHgUQNt0uiB99UrF1XmFKQ99n/x2o6Sl1+/jZ/WWKZIHhkzWyfS
933BONjyhnk/tYjZXY6deSkEVzUL54rG2QI84FZI4E7Yu/+uwv44I/dI1jGYFvKF/CBjlLTQeQxR
AVJYus+I2d+CPtMw8cMyNJoaVIOKtRH+N2Xntdw4snbZJ0IEvLmlAT0lylbpBiFVqYCETSQ8nv5f
YE9Ex/Tfc07MDYNit1QSTeIze69N/5mNKAIxv0Sr1AHKgOJjO0RxsfaLxkXU24e6nx3nGXHhf35i
jP89FOEXhNrEDM72II384y1D+hFxvE3GJ0qzPzlVwBvabRpmsrnQN34nguq4t/3QNenXvOlZslSI
cDRvPcXOkVPsD7E2/wfu9f+cDNr/9npRIfNK0d369j/fyG3cR6ZFyjNS7jgN9QKYGzi2AwbadIM+
27s2LVgicEh6GPd6jLNaHqTJELFL/eJxKhADOuLZGsdv4riH586IbyiWmmtcngLNmk+1n1xnTppz
HdQdWZxOuRMUmteS60KQGpfWB4wngiS4zHLJAMbMzNk+uaQABP17U19KSYcgRiY8h6ZtP8EZ/UAK
SiqSlXpvZh3/nmuxzXoj2aF1Hi+5wWUN5ak8I+1pamqA//wy/svz5ZP07nIYe9TSxj/e34nmi8kp
3XrXx87amgVwFnvut0PZ4W7qnBeRdDdXU3/S4b8Osf+l1gq46niB7hm67/9ziC1Sg3G/8uodqh0P
hWln74UWRTszsjKCQF3jMCh1RBQ8HPOI+aZl1c4xYef1//0M0Es5aAiWbcT/ujJI2B6t9O2a/Lnp
Qdno/upMh3QxkA3iJcbn6JfGdarKc2qbzX856/+tmeQfZ5pLE+Mxy7f/7+PFnBE7kglX71rESqsu
TnamX2FqiOMzOnFzK7SghBswH9I+JogcTeN//uP/5ZQJdEZ+xCy5BhS2f7z8VEplGySAlPJuLtYS
zEqE9b5pECtiGVL6f/2LaYX+pZekptSDwCN+AH7bPw4OP7OrLp4N/s2+CL4q0wMQJFv3cWRoE4pW
PefwxDbGWAcvmuOjBeui3xbxfydvjOpdPOLQS7XPMtWTbVfAqx+EIM9psOLHziSo1qjJKqkIOmu9
RAB9xdXnE9EkJ+VgZGiys5aN3lvDiAkFhnw2k/y9mfpp7ZF1+dmOAbDJJr8R+DywRagcroA6bW85
iteylcNWyCLeF+ZovWe2/UWwr7MdzLHkk05uXGwsP8g2os/M03YpglVT15+Y5mg4VygjvcF5E6Qj
HRh/RZdI5GzsK1t7dPRe3WaT1LdusG4sNurX9o9V+cjpxt599623bjbS7565vhrMlerEi0cHcSOv
XrsMKiIquijpuVFrBWguUVfH8XRKOvE4wwB+a0rQc5SewQ/El3BZPdSOrWnbD2WQv1HJdAeVxvN1
NHUIuJ1xbNvggyYou0jyas8+qdQrrpDl2zilL7qKu01B+lQYIK76uYRTFlM7ftqVk3N2mNkG5LtY
ZUvc+jR11XMqvF9mIudfembcSj//2RZCC0vTFpfJ6wSL6fa3nBoi57qBtDS/qEDGweGl3yPEBykE
HVibQzcSmZoQbZOouhXYPbzcao5zJanqu/y91WCcGctX94e8ZPaxUmBnwdcirlzZxbWtqvY4MSa5
P2T40jm2vrnLSzGc0+Wm0u3+r3v3xyLgo02vop0gFDXNLOfM6NE93+/9fUOKPev/gZmc78ginKAD
Qz6txCUaJnGJ7UVFH0/kDkRZdUKaiGI90NrqVHvqA2wR3cscIWggloC0MO5hvM0RO5v6Kuvj+UEj
nfqBUD+ziuqH+yNs/qYHkaf23p+x6ONNbMvIefz7pi7B/FGrXL2iSTZOk0GOZ/y+byCGUONK+3XM
UHS0XoEOoCOfboiwgGS0VAiI67eJVyBMcKahMXCiZ9uvQmMqjXctqapTA8HQ0iiTdSm1p1Ya2tNY
1TfyVdtLlZbaI+Q4MoRFu4tGzdo4sRO9xKTtHJMGM+z9y4IS/4LSnkDK8aBwIkHC87LhkTIBeWhO
eFsquscm23h6ejJhS2CJCCDWa2N+6GUdrQ1Sl0Kcd+nNrvp0McyBx5ugs86Ty/jd7ZOTpYv+FM2S
oBPLC97yKc13spIeucgmvsi00cDztQW1FQRwd5zfJttghBH386XUovkNIchRs43gVuhKvRUf+fKg
3SQ58eUlHwbp7Wral1eSj6dnjGqkkxj1az2petNk8HTlbKVbt1rI5bTED24jrIf7PUpX/KD+iqQV
ERpDS42UThaGrXr2QuxTH1buO0cU9u6xSEjunCFX2G1UXRGCxNjzWrVz0PUW/C2vy4xyZWa+t0qc
mFR4RI3PelGCiOgfoTU322Dmzw76KHjtk9Ld6KPv4Y7hHybDOYc6M8gLFq/5NMombEwSxYiqZ3se
3dq+7z7i0f6BhPRkzGX54A6mda0a3ieVSSaJpor20pADYrsy+Z24BRGoduwwg9DrsIpJE+obNHBp
2RbPc9HdJn90fxYEGiMikeNBw1rxwxnfHAdAryXsrSU1Bsdl2kNCr/2fXXKszcn9YP87hpCY2n2j
xdkPh4DFZnnctahyc4kbtEdkDtC8al5dG5CEqcxp3yVQJNWcvpWT+OAgyT9KuNe5zJ5Ts1KPPinz
bwnBxbEo3sZu6G6WLy7J9Cbt2njxVVA9AFh/BXwVvTpizq5pq/26f5XbQlzKBrtSEWEdGUqNV4PZ
642LzMqL3eg5WG6m1oYPk8z2KWcFupGpqfAHde1mZri0l6YxvS6OoA1oNot9WzW95ja2GQhBXyPx
geuabKRnPFvGJbDFk0K09dwuN8bI/GCsfHMdx+jtq95h7Eww4HEoTXZUy5dp16bPAk+UO+gfwRLY
Vfujtx/c4MdolRn9mstn0cx4j2B9NuJMfDXfvNDDvteGjouPbz9G6KAffQczR+NcWcth8hozn+Df
ljXFgAqdA889OxrOSEKLSWQT8fQQ+/X0cL+HAQNof5YTn62l4TRCLVUjiHp8NcmDm78FNQLJoncC
RmOxeQLRYoCAZmLj1USuuJpLauKinQzqYN4HU+GdLOZrmUyIe/SqU2xk8oR7TyeuIg12w5SCBHDK
kBVtczMF/HFrtL1TbfryVLg271JvRiy8XOwqm/+apAONfqTP1/uNw97AyAKIpaQ0nu2g3vqxYR6I
JP6cRXtyk7bYpvV3pfW/3MjgmsOcjT/gFJDX3uWJCumoyZ71xq3AtYqrKo43TkmGcVkVR3MieJk2
YuXYmCD7YGdZ8rfIsqcsizCc5hNcKfGtLQBXwIGONthbGLD8FtR9/dhsKzzLszmzfI3Sc5M078Sz
Eiiofqf92eY6TgOzHlv7Zy/cJ12bME+I7kY5vylHJCkeecQrvADxpqaG1Ar7jFHx3Zzaxxl2JeOQ
h9yLl6sum6XIRkniofzM3n2CinAZ/jLNZGc3Ygc9KepJtc20PyCtr6DLf8/tuMQ+VWstjihaPX9Y
K2xno97KNatQwOVx1SOvnpc8ofpIM5QejWp+6yb3sXb7eWOQnpqp+WBN+a0vVzZieQGD/YAlkLTz
0Qitct41QttOvYmZ2sWKycrRm77pOG/SYr86ecpeF9JmAllMxG03lKwOfxa2qfmgZ6e+7YezK1+z
DDyqmzpPqa0Td9bYOiCGiKrAYV4bYaNqhP/LN3LQlgI0KFlRtzKIntxprjf4141dk1KZaHqxDBm9
NQkIfDz9hzzt/O08D+26DIpD2wB1slys9KX2IMbxU0BOdSospLqa+IMs46OU+pVRSb8mXLnUzY03
03sGzfw7GQSMw94EGcP7i2vSIsIHPqqU8kPCSC9mpqdAdb0Knav1qCsN34CTp+sermZu/jAxcePh
Zvjs8FaFZCC3YLoaZKT1dfC0Es+JoUJWVT0qzR46f2VeHY0+olSwLXAZARZ3ORJs71tre7mpfOsP
hnWdVNCKgMQ5uGb9fNObgA4ZJTQWAJLmTRzgWdnG+yzClsPgH7YZKNlVLzTM90RqAdO9eEnfHcdk
sbRaMYjOiuQo8drOc7sECR2ZBP4pGSXHaGWbrvj20/SPRUT8aphLCL5UFiuvV2EGU2MLY+/N7a2P
2pAIDPA0Ok/2g9BYRscBye0D8SG4rfANmRpPsFwgo462lml7Cvywyojj1ocuv/RgQ2bT/UTFEa9a
QMShch0Utl3PZddwYYoO/qqe2rOV2vkm1ccfjqFpO28YHpTsLTy8yB3wC5+6iuuS7L1DYQrSRZco
UuIaD03d/Sq5AKZyErd2Ug99SuZGhyFwU9YSLtkwjaf7vUboRD6T1A7livBDZe+GOZYnOVrE4nq0
ucwZHUPKU+7bGlKQ5BSUJGXVuqe2gQjKTaUzM/bTctMTC3fyu1ihMmiIEqscRvD3B7uFbinb+GyN
g79jd1OfDI0YzEHqNX6VrD5ho6uQrQ/S3HV6d/GWf7C2J3laaBxkDI4On1J/RUYCg/GKPKT7754U
Y4nTP/3FakCc0ngUJ5feHaJq0216hW+N51nHqJU1J2dJl6rBJZC8N87bXvjXKsv2ZkwUShMVXz3Q
ii2BevWq6Lvq1C1PQpayXEAb67BFgYqRYOPZV5OzS1i2k0QxHAofLvfINXOl0QQefeWCHHUbDQNz
tyddMV0NQ6SvLc9sTvcbbJmh15jBXmmEgjeFOKjWgQhcFzl0goT9f6388oSR8l1psGub5av7Q7Tg
Z1F66XZWBVDYujzN6GJP/jh/+A7FktUhLGMQJbedS/xuFc0tyWPLs1w3TbUx5Fye+PXKA9zsjdcW
1iHFNiRI0zuRCp2fsuWeMSS72UlapNndD1BmVchXEQRWbjBEtqFdGm9ljm1eV463uj+e5gFH5f3u
4KRbxnTeHudRfMKBDcRwuRck814DDEf4uR029kIzkP3OUzXg7l7V75iFRigay5fawl3mLYWX2XLI
0kvo8uAH5ZpICd3lZtIc8lGr97yKi78eho3ir0o3xfkzS2w3rW019BoRAsCu046qzr4gtEZblhn+
0er6nHO8v1pLXFbiNcSY7hYiADs0fWDjyXXN8Hj75K2l7Q1ecfJIRLY36OC25kCMxJxrG8T2/gX/
LDejzFZpoMPt0KTJhzxDsNF4KoyTb2gZ0Ykh35LvodRaldiXFmRI5NBcW/5x0oJ5Td6iv7LZPWg1
vWqe6b+GThvWRsvBOunB78lsQ7yR4zaLSDcbIFGowEhIX1vIdH+Rc+53Z2FXDRGlQAndgln4Co02
tok7YOf+aLd8g1Mb6daKGFVoJLnPIHX298etBGcflTLfrbudT3rH/eH7zf3H3+/pg2WvsQf7f/3X
v/6dv27v31ppAKiBcqj1Xw/ev0nef92/f5xUJAMTqwEJdmEK3b9xvP/y9//nr98EQMW7Y87eX7/S
3/9jgl9gO472e2X2RC3evznTnH3jjFymY9keSxM+5v1evtz7+8v7vftj//j/kHLkIdL81/vj95sh
VvA1//5eL26csB6Th/tDMCLnrSqqr6YtaZV9Iv6KwLM39y//vplTGulqrnm173c504lWC0Zng5Py
WBnU4kkNiiEYCE1UVX3udc2+oKF0waQ4TZi1abEbC4N02hFSgb7sAsd0steI4/6MqQF0GtvzWhTu
Ly5EcqVzOO8ylRyIxZihQHXWYzsZTZhHQMNdn05csuQuCoYzqsFWYUuU9ws6xsyG71wf9d2MvXpF
Mi/z+43Wse0V+pdP6/KQMOqgz34uPBzsfbJRHOSrupg9YmqsFJ0rZ4+b5d/NCNrRMW8IVpB9ApXY
QAd8r5jYrzR31kBieh+B9+gYeliN9Vc0xvkxmrBwAIek+4/a1xyup9aRPAXcRhAxIw6Jmt0dpsbn
skVcVOKypbV6nCcLWj4UxoakIhzz5s4yWjivebv2yRrCgE1AuYvVObPHlTWwBCZCEc45oSm9RzRX
kddf4nno65uwCRKQlkX9FD9a1fhoptWf1na2RYEHhevnd98b0S5paTx8q4WfYh/TuaarSNkijCgs
aOwYFjFjYSKmqJCWYGat3xpV5Z8LS/4cu4dOL5+irB52KsaExTAyePT66gtbZbLN/Pq3jLsXra2n
LagJuRZgG+I0wY4RaoXyeGUXWWJHOqJK1Bbq+86rgDzECm2CoDYyyoGEJfPbLSNjn/SvCfKtp9ig
nJEiOmvoU+AyHaa+Qo1k6ecgIF47C1KCobpKbPS6IHxcCIPL8zWVvwlRH7cNLXBoODHpEU6VA+fG
5NHrvQeTXJFaQyTRYk9bGw2RKo3KGGsZ2VXT4Ls30fyNxjG7ejbR1bbyT0UPvX5y+uFmITwThXzX
conFnhR0dh0d1Q6Wq0su5N7pbf0wZQJrV/Gm8SucHEYfRMr0rAEjf9zONnwsEiyifWPKT7rbHluw
WeEeNvsH4a70jpKv1FjLyw7kQTl6hJyy3kSQXrNRLIB5VBW9OyOwAhg9YTNqEi80NNNOsCZapexl
T1F/Q8cUUJlQGyA1OLnKfe1NfGpwMSctR+Kib6CYaIcZQf1ajMDtIYvKM7FIXIkKSR0M1MGKrGY1
M0lEFZX8JOuKK/xskUmQgsVpmQ81PsosqPtqDYocdfrg/xjhdhz9r6zq1EMNpj3Coz875rWLmTA0
oyb2mV5ddQP1R+/g+4aKSRro1APidZpgh/aVsIbM/oCA0a8bG695Iqj3MZrFtBXr2RDvFuSZUJSd
s0krGqekokhVcZmv8zoPNS1vmH4IufHI1GKMVWKal92jY+Zqm/BDAuZch65rVjYIEd41uU/SOuQL
gMTwHVgLZ7pNaU/Q3zqqOJhz/XPRgElNUYzw7NDXMdHP5z8lq2StEj+1Sv7phtE+dgZGOip5d1e4
yLWKWeLdDQo+Rnx/MLZLgHTyKxFROJZOvaXkrjaJCLxLMhAImluixiWGnNNR7KSZ+53ROfkbiWCb
S6cdhbYap72qKhiErcg2kTn8FqKabpyACGH6rlupeuyOIkvrcBr6bK3mwj1odHMGiu9TQe8eu3VF
BCwFmKWbb7aGHbvA5XmojG4J19WC/dRHp7pLh01M1OtzO1q/I+dSyWuTssfResdaJsHp4wwt55JU
1rqYgWIZquCjvXyKBqseyJ01HrxY0cQFfcGO0tu51oQsk0L5Ui83BN4lNqO5svWOrRfYO61W5yaQ
2eWvG5OzsbWCPxE0fkKKa3urAy7HRG4wS915dXKuSmQqjoBvwjrQYwXIcJDQN2fIulODcP5EQzlu
TJ/9RQG5hXzQUjBc56Raqklz56j4ECgmK6Yo0CNoSyBFPGxLj8TjqdRCJaCTRB0cqPLTNlKgGJYU
rMkTc/PW9KUbEn3FWniM1l3iJyHZszEyV05rjXBaRkTD3ta7z6mcExgcPT+LKIcoaLZcV8wtj259
KeRWdiZUwyYgtNxr85MA9k9srIBJHTe/hqL/ZerjGpYtVw2iQVZqLA3qxOm7Mq3D5Fq7KZtcZqE+
Dn5NQhhMdz0V7COO9VVKL7OCu421s4PBxzXohzBjO0xF+Q6255JELDXiASQEuxyNtxtGj6Kr9jFT
rxDllZpemohTllQ2B0de/JNhI4HVSYB2xyxXxBeYbHMCdSqzXaDMXdmaS3Qjn0x87DuL4/EBANmK
6CDK1CGUhOCtcEMB7MgWk2T6ysgb81EQdqX1EMx+gLIWXq9nwqX05HAFc9BQMZCzTPo4PZafT8cg
1+AtdONj0pzaKViTUuk/ZFSAMXSam7LkL5EFvOnsPruMWfMjq1Oxmxi+hFXXhw5TM/zvPqndFcI4
NUk/rDPjkth0IVUs1kM1ZCePZfo259DexLE9h4PqyeQaze3EpB4YUCcemoCLi9U/EWmEfi4FtyAX
S0wvF8LWTywdxVPPAglXZmmvIdSREsPIK6xsBGzQXs4jGvFDH2e/ByMGFWa4EBeCjAVPbn3leWDu
7AHImcWsa2+oOdq23hCTqqgOzGWmg9Op7NRAQutbon0JmcMy6Y9fmhNYp7pNgzNJQXGYo6lEjWWy
bCMWAfyQ114ZBejnLK8Bv0TpY23Tw0aT+WAE1egTk1mljzddjMCdWK/uYyftE05bHXiAO5p7nFvq
0YqeemUVzzKPNzmc20c0CuUz2vgs9Aki3BjdT9VF8sVJ0+4yJuInH7f6pSUY+oTOpITd9Mfs0+KH
6Pr6pEttXOvLlyjjik1LBMfR6qvxkOTMGGovDodxMP5oAq6AbLeAljZ97Xg/CkigiwiQKQlUOmuq
xgfSNhX2hpaegFGSE6Xp3jTrYeMZw/xg8TSvnNQuDjmOzfXED9qBIwynOvlwRnKAUr+/STeJr+xM
r+0oixeRd3tGUMQ9ES9E4mm/tjoVh3ZBxGb7QFpcea6HLwYSzSVLsWm1OdLKpAyOadHZC9ORtE5w
4LrRdHy6dOwbWtefUpZZZPGRJoCoh90WZedUE0cS9ANLEpqXMo7E3pIuRztlisMb96ibvwTua2fq
Sd6CIrO1RUSDG7UfplVdXbOoro7BuDAir/LgNPNhSMtwFJiVMvjOmkzcxz6FCjdhLGdpu+/b4cmx
nfY6pYoIOdPoQ1lN0HEKrq6RAwq9hINj6Xpwzmtq2KH8ocwESzHDS1SVwb6Q5pfX6tYBQPxltBgj
WKNFGGmndvrU9cecfdMK9j9NvG+fizH+xlrHQNTzhm2WzlAmy2GX65V7gM9GylDedkj83W7txTYX
XOAezBNGe29VoQftHqrGkD70nLqGMJybEA6clAjWXSFToqFKJiIaKzCEJtPWFTaM2qHp9rPKSb1O
qG6Ifdrkfo6sipNiUG5oMarawKWTB5U508qNprekNpyThWOB8HSkzMlYBGHpQ0sZGyGfjbzYNi4j
5Qp1y066RQppIxAwlwvOLcbjKxPo6MZj8WbozYETaUT64fYMPvrkyYcToiOrbpzg27Cj/tBbTIYb
yyFYR1D0Dakkp9Dn8gL7O4x9LqN6AcjRtElAzbQpLDooLkv/eZqXUNPUjFgSOOLDZMR6AHb5EZMc
f1HO1kjS5DGGYB/mnU+d5OoFxYXHREXS3dHRqr2OWNsa6/I8TEeE0zR+aUMOR+KonSXEDhEminN3
PESZwv3ZeFM4QBveDNljmtbeVdXuGvHJ+Ko36yhV2rsxspXx1C2d6ijUrPHXRK14LisaT4ZrZx8s
yoIRqXa8MEuI0HsE1GaLO1oDzPg78kr33Uh/yamItoEzTmfb7/2DKskWQ8LMRT1LLkmJA8awy9ei
HJtL1GbGUz+8yAxCWYQs4ZIQtH4tWk4SRvm7DMHJrUg6xkO5cC99foU4ZN5iH9W0D9qGyrZpbxEV
zJ8JvNBVg+Zl9A7iVddCNbpEDOWS8ULvRAqK3oybaLlpbHDIypu9FWVjcA30G2uvczHp+1hV2V7N
84tM2vTMimJ6Uva81ggpWvV3t7oDbqmZ/dv9hrHdPs3Mb1lZLO/03EOE6ok1tTtmoHh6maN0vHA9
6J/sXj8mZvIxMCZmat2zoUlQpXkEQV3mLiroCzS1QQ3E02qVt8rKyML0oFrVQ8eOfc4tiCFon8E4
+EtOqGQqF6lHUD2dQ7icCSi1tKat5+oQLROCWq2k2baZP59KBsVb6LsW+GtmnrrWs85xWDeDyNwZ
UzTcMnQjA0vKOh39M95RUFkx4m0hh29RDzU7o9neglcYjw4NayUEcQ5Jja22iI1NR5wf2W+MFcnZ
ymP5XDpiXaOWwrR0nnL8H1aZhMoh3M5cYstmYszWLfzAs/BBiSaW2CcsGJiATmvXkj9YvnOK2KWA
/5eSE0O2+INVTe2a/QgAWtL/iJ1L1cKPts+G84UWVTs4CVjI0RBH9AbqdL/RFFxPOfLESKh9t2Kq
trBSjJeeT/wx7RtYaZ3eHyfh/yyj+FvDvPlIiDBSyVIeEFNVK0IkBkrGUpI8VxSbaYDaUymTzXHt
xocCkudaFXVM9G5X7x0JcSlymdxN08jsNVl2/ILdsxO2adTs2oHqsBb+D6KoLjlggNVsDeo0eoST
0K39wBjb8paAB5poxtdEqhUh2flwbOmJd6nh15vULW6wu9S16MX4EEXVaZrI9Z3IAgtLTqFdOWT6
pneJLCO/+31qNCLE2rzZWiTFEd6XUgql0DwlE4kHJ/4MzD+115OhWg3o+tz8Z6XhDx3tMf3JXF2C
llrXg+0eaKxdTm8Mf0Ni1UgGLAU3angpjFRdCDOenULsOrd1Vz7n6AELDNOBXdb2Yk8M5kuZgP6N
AtNaD95A7dH6LkyEtjukWY10JdDrK+GzhfftdybizToi59WZXmy3sA8ddFJfbxArmIiQCyiSa9m2
9B0+OoEOwRtSm9YhH8AFGhbPv10bFW7FcpzuUYLqJEhlV2ntmv0EwnfMICQ0yzBKc4VhwUOyTleU
tRmiHER4zLVmcg3LCG6U6spNJozPOto2AKHWOD32dgs+PZdAN6Kg2kt7qhAaJN2aSMZ+l0fzvi+l
3IwS0XsG7NiP2X7KnQu+9M+gH/CPQHPRIWMJ6xE8aX+Mam0Pmmqb5QyuzJH5jxt1F1VoP8di/BWb
zEKKDkRFOU8jqBnbOJD/9DDDkLpILVNno2oBkKHMYKHJErUmobq04ElzvV8+uuUaeIwKrfFHWpmU
Kd6xbgvOe7veKLeuudQTUGYHKam5lFNiGsgYKMd9a+GQdyMTySUjGWoJ9HVyWLcV29yiSkEHpsmP
utOY1DLjp0lFzyMnWrnRv+Zqno5Sz3ZZNHmn2AkNAxLXrDUA4CE/87oGLTgg8IBwvCzChiIiMblG
HSun/c08XN/5FigzjNLDdmDJlmfVJ2sydzfFFmMtDWsNVdA2NqGDCVc/FU5Wrkari55qhkvTyL62
w71w0vo2oc1rn+osgTKQxcghOs1+bstPj5RLUrTZ97WQnBeMjLPvlr5eY7DWt8LaT9h7yQ7BteAw
CsdzmzJGr6kcC+890QKf8aIsd7WejAtJErJ7NHohpyGBqWCanULRm+i19dCXxhH7HQBtWx+oZRGJ
K5P8QYxQ9jpJGutso8o5FEPxGHhtdS5LYGGqUerqedScbjueOYTn1RhlwUMumIMIZmsirZ0VuWIv
VFBwgEsLsUzSHCzfTAH/5muWn/E2blWwm/UCOcW48uvK22hFra6dN78YbMqWiZR3NMy82NhdNdFT
88QNcqL9d7WIkafxUmdze+SEO9qTm2G6GT67wTTWaVpp68ZivJds7ShItmZN+RZXBgFixJC0dvm7
oWnfAXmN1lr1XWZNQgCA4RNqlv4enGXURWj9foGEOv5QbSAxBaHtR1+mWT5E6X1uyyCbgDIiihLM
vx3vavLi3INRJs56DNi/EAjTrCHkkSvtpBSyWAtBuZQ252zxzZ6XJqugfIlmcpK0nmGRr6UMFuR4
sdoPZhiEYIvs3RsOU6u8Y2YQiWk4Ka+OD62UrJ16i4H/GMzWp/JSPRR6Qv68dFuE/MbWFH13qOHE
0qBzlFBH3sroj+Gp6qbbzoQawgfEK9N058Z8Mr0AXJDNuRHQbUhSQVcxsWeIJINDlg8/21yJU9xO
N1l661jV8pzjLFinbsWGcKYf9htkWAPsmriiHhAk1x6nzP4VGYxo7KzlVSbQvfKGfuU6I/jsPrCO
jq995RiJdTytISNHrgf95J9Giz/PHn0X/0jdbooIAHvMyvEhmJI9sOBiMdjGG7uOrJ3HsiVL3GNc
+NVqmIzq4GtuvksZ+4W9/RNGqX+qxzbAwDqIg2dfK4YsMACzUdNuseHAlDAhU2lmwwc5V++QWocj
xr5qJ2fdXVesn0YbLqlt1RIVCVj0xG6D0/2GxMHfktkasz9BtBhR3Ad2Mo+RL+1zoqwvakr9V67s
mxPpyTWZaj80EnHxeshDteiNLSOhPoRLyOe5s3mBFwS/Clz4Ybl4T4PqOg/dSIqwc0nlsh5r45cW
OSsFU54ezbI41FmTHyE8q0M5OjerJGwbLL65mrOa9d6aS0YCxD1H5/ELYCiwZP89yhXFOcDf3ZjZ
2boINNIpJ+s19cp90TWfZtVkL5KR0I51GQqP3qqvRadeKKqI+iQZOJvL/K2kRgJMbB36QLUrjODb
yMto02QC1FMM9rrPGJhOPgb7OppWSWsmR6VzFe3GiN6wdjCYNxmtwIwLg1jbYw3Q4IxkLlyE7NsS
Wu2tSap+rY1SD6cp+PAQrq11F6SsPeI9wLrVrfOq3ddmZZ3GKXZWAb1YmzJ+y8AiMGgY4J5a9DRz
pV+C2eA66EHzj9nFTJmWrhiNeRc3yHZNFdDq4C/nNY6ernmUu2EadObWrvmUN9JkQpOU0aXQx70+
2sExp5Y+9Pn/sHcey5EzaZZ9l9mjDdIBLGYTWitqbmCZSSa0dMAhnn4OWF1TPWU2Zj37sSqLn2Qq
MgIB/8S95+IyF5VE72Rmlwj88I5kOr4P+nIteYxEvKK3GaOLj2UwSvBPmKGRbXP2lKygBrmfKptW
WTsnpSTcaibMWcZU7dui7TceFq+VpwfgNenb6kG8Z7xXbrkxgjGT0b5AQXXN4XLnY6P2nUjlxQ/J
T/0nonsZWYNxcIA+L+shAISAFi5KL1EL5VpmTnxKg4qXR7Xmtiky7lYFKNWfG7+n6CZdrQJh25rm
nrPjEo+Uinpd3cowuVomQ9/JVquMAIUjLyaoK65LMp4rfVel3ZmpfL1s6oaQNcFyImrMp7KgRgl6
xEcqZTOkYuN3kVTFLXbhTJe1/eExaFliBeJbwt+xLurcetXVrlXfLXDV59rS25uXtM+FRD9FPwwm
zQqzVyeLvksh1HdZMt9zRp/gaPSwDrlNZjyNJ0XyxV6aQ3r2THs7ERzzwTFYoEE0E+hdZXTorIbp
eDe6lyhFUxKEJQBX1RFYWmd7jVV6EJvPMvYfUT5xEel052NpVUsM0iOSxdy6tA3nR5C0zlVVE7kL
gAhKRnnXen4Y9TzDLdsMN3voTeYDuv0yoRpfRP0rPjl/7nHBavTZbaysYSeH6m9epfXSS9xa0PQj
KLLH4db7RnhpdDJyo/JRBHS+jG7co8Occ+VhZmB8T3IlbP9orYWdu6K1dva1bGJMAHjbpoq6v0FL
m1DUooMrYSi0NHVmr+HjDdNPwzGuuJOBmfqMk80GkRu3+0/XmBwq8rLdx6QskE3XAI42U4GDKgJY
h9fpKc2nvxXXd+yp4tn2O2tX00cvUt7LZNbq137g9pO4pProE7EIFumM57yZhS02sYhUosExbyq2
LFN8wtCYXkzjFDYst8vWyhGQ+Pc2C8trL8rmkCquOhxDUOVFoJ+VXcgLyLO9XpdPlqMxfsaZs/ea
hoKmdZamS8Vl+KH1Moz+g2F/e1BetLKxCJB+FwZPaIRf7d4D7piSdlCLILubkjd8afnxyrXIUx6Z
5p39pGT4Z2LQHSIzP7Gjpceq1C73jXHTJa15L4cfU7CzqrtMnAYRykun62dSIYOV7Epznc2niJYx
uhVhjPIObVPPAsvJppK5YNc+Qq3U7350kGKL2Sr7kzKeWopBlzepbqSmZacMcwGNZ2q8I0zEwG00
CMxZM7zRL6o5LMD2PiyYs2x/OBQNxj9Uhy7bJfhzzCy7X0QdIV0UlX3IDflJR6AfzYYzwY+ttY4d
3O3H8tiiJ+dV4eaUEqpy6weLGGBqPRs85unnwWNBBXKjuyec3zdsEHfDAt8LI+RgJxIVUWLERzWS
8dTW+I2k0y9oWXuuWh7Cln5bm/p+l3XdVqnU2Nfgdh8Bwjih12uX+yIUQDUdBQOM3ShCSPZFfug1
bIGVb4WvTczYNcxlcOJVL3Aw1gyg7bT4zAIKEWAd8T0vOnMr2Y6+sttGpndnsifs9GrmCO7y9lB5
bvWad3P3DF2gUTsN29DZDvWXgIXm39KqOQJd5wZC2V0oqfO3Bp51YSt0T2E27r02GNcjlKhV2eUX
8MYx9RMteplW+lln1j+TGp9aBMo8r0X8FtWMd2oPv1g/NhvbGC06WtD+cxZerqpzlWbNKkeVyR7K
5yacOMGtycUvLxTlNhLqydTCaxMhuO1ScrkDIWnaAv6Zxs7uzuh5R/b0JZvgHhh2nQW7IgP8o+xR
3XvcJT2+g3fRMPhM0/hu4DZkUWKKBe9JXB7BHvffRkhTfHX4FASU+pLZ1M9D4hjuxQ5t/QyNaRWu
NPZB75ldN0eRccEbaaG/tw0IT5VH3tHqkfd1MnK3mabyMznqaLcdp3uJuLgZ9qaviKnmlMu5pZpC
d1/JEFpi71e/R1ZEY2zopygBfVB5vnMwrQngYQkn0pKs6q3c+uMhFXqRjHCoBpx66ZKMgqaiHx7j
KMqj1gbfA+OgRxwk06YqECr4P/OqAo1pUUUWuxvGV6KR+ckb/7quNgwry0LZCVTGWEK467Z1O7sO
4sR6cSbyZmJTWQcZKOulNvT//FRUnHfQ4sZNk6lup5fIwrNiyPdjP2IWyMPPsbPil6x6+JVfviri
HB5gu9FcJMl9jny4Aj7YVlHwzFRnPEnLj5Dn+e49LYLo1fjZRXRDRQIrkTn4Pp+jbDq1vuMyTknH
57Rk0obJjIASRBi0Odaxd7FEhX5Tv08BKyzMBdUBb6baNg0zBx81G2CBzt+kHS20gwi7mOXlk9MM
W5n3Hv6SrLg4Iz7IwmKTOyI1XyvAghu2uygqHVlezDL/y6jB29bkYm19sycuwW54S5AHshhyFvzB
qHGbodJd6u0wbTqfXpbaejwLCv5lVfaK+k4zdr5ht1c10fKSP2W+juweSArrHnxjf8em8VcT8pB1
l0b9rkCGtmjaNDgh+27XbDVZsAaNuKYoir102aouOKqQgjeX3V9eTgaE5FhxIXXWpiABmqPYsG50
ujYJUm6H5cc55pozrNuhBHr7NjqEIdSh1jxTv4ULXcuirVNRH/UFPXY/gY53BgZl5A+9dURtvyCx
pcV18/HOase4TEG56lI3OWPhcNhAjp+NaI3zz4OmDJY9eCCZX/A11mS7pvbV1ounI69VdkCtZzxI
Jou7Lr1XMrCOQT5wTzNoa4RrPU/GU+tr5pvxJ5Pdhciy8DXSzPAKUeRtEH61yhy3xN8W9deukf01
96YTDtjAP4C8AVI6MTfYFCMl6oTxlTVxoW9k3cgfosFRTydOZUu2S6eKzVtnZ78SH+3lkFTWGzqp
CJHdU6voSBJhQIO3VHOOZHF1baVdaRgQAUWKGc+UNEcj1A4E0NtLoClvYjK6na1cEIqu+qCzMPYY
x6wjI7twNwxGvvEHPDNNNhVrHx0og5PUJhHYRFm7NkOyX0u8c7jNmteIqfiSZfevzDajl6m7iTbK
1xj/+/Uku29VtWQnGd5qsMv+DKnioErLAR4XvoQEix27vLUXzqiR6F4W3rY3bfUPw+X/p5r+d6im
mB0xuP7f8eDbbzQH/ycRfDZI8mf+RTX1bLiT8NpMBCC2BRzhn1xT5z8EcD7uJWw+Ziwlv8QOtY3+
5/+YwTay7H4+1P8DehFkUwfaG6we8/8JYwqzAn/uf+Em2HhYBf9zdNyzNiy12ST/X4AWvsllEpRe
tmNm9k2cUo72CMB3/RdC5GHQTDhmfvoS5/VJRwQ/zmp4b9bFZ5NxHn82WZlah0DoaIZR0Weznt4z
yfzrtaRa5oG7DhqfsMlZfy974+512gVn5jwu4V1QIdZvRr1a4dD/npDx60Lzj4ml4k0WsQsvExt5
GKp/Oev/jdkJMMyegAZzgDW7BLLZL9DPzgESQ6K1hZkgN997rAXt7DGQCTcFUTq3SkPxj8+GgsuS
Zw1EzqaZXQr8SYUkDwB1D8AHP6+2iFLzi6lCCGfZwjWyi3QCbJrUvBSl/WnMfggxOyPYq27GRP9l
Z9EtyBChyNlEgZlinF0V6eyvqDBaKEZfcQoY2TWKNag1WK+uY7CdY8ibRNETtdC9DqB3e36JfxAz
B9hCxrC4O/TZ59HOjg928BPfJSaQ2Q3iVC/d7A6Z0mM5u0VsbCP57B+ZZidJNntKmBWTJhJ2/QoR
2V1DvUKe/CnBiAJleZvmIWvcCVuosSFCslhEs3fFwsTC/wkjv6eCafhUoy83phXP1U3H/EI+QzLL
Lg9i9sUAd1DrZvbK9LNrpmYf3jWoylwRoaBGIYaldligc/xiF0K4iIYKIVi12qHUUapgzSE14Y+P
VQek2lsRErZRCig9zp/UZdSptdUVNdUK5PXNxfQTYP6pMAHFbcBBMfuC8Hg39PiCXVd3n2bvUJJ7
j761P7ROZ8VXbi37ZLbdV4W0j10GnJ3khFcQmT+mJCEtli7YlHI2VPbsW8LesCBHcquh3GwxNnlu
ZHMppA8TyxP+oa1Nd6hqLDYWpqgSc1Rb2MliGJBlIBoIj70/rkF++SuScZqNh71KzT4rgeHKmY0x
+vjHcr7HDh39EOn+GlTBwqDKRGbGs56leEFcA7dXZVfg6HnLBH12BsXIQq0LjE1eMNiTjvAXXjk+
kijJN7EMonOnJ3s7HTsYjtDZ03rHjSW/A11p0TGDvxyeB8U4V0vGpSUZmzOoCfaOH7xPLcIeb8QR
MyD2rRHpeYlmHz1zOCtlIRDWoPskMgQUhDjHChHEslbUcGjjedMA9C54MWtwHlvZke2nd1y+YyCf
pddF+yiqR7Iv+k/w40FYrNO29pZJzaQ1EuVZpvpnoYX+nu3YSzJYxiJ2BTMrpmH9NJ0SLT6VJdfu
wGgfnsv0ESkUfZFqTkVrjxsZkF+l9SPZcnjiUoSQGFxQrg/dLgjwXAXcpTadK+/Ki/Wd8aWNYAHa
NHRwIQ0CO0utcDey/4ZUdSza+YeuhptXJMSeEDCz5DfsQubTBIh6gNYif9sbhrbSO+ktzagPl3Za
V0uqrOmZgSSXUfQ7RvDHJrN+GkaPXEJdZ/TnZ4fGdSqqJkXa4IC7IGG/xzJMW1Dv1xvhvqcgNy8Y
1okTws7px86pccI/sk2xkZbmK5IksSt7ntioq9HQhZhUeFdAirTZKnoIFTc5674xL5HWq7pHTUeG
1WBWH1nnOhtbs7sjWTeMwc3lNPyxpzx+doZ0BUgKc2+vcuQTtML2IOo1VLhZlu2eeg1yF6prfp7Z
pEkWoOYeVY0zPJ/QDzTNujYEhnHln5NWufxpE0/fvK9jyrNka854MBWv2CncFRHMGzXv+qSZboY2
ah5laOxDxGlrvZoTSnuRobeG916jJEU5U19FY+xkWLwgZwk29NNbi3iUIwivvR3FnxygmKmm4BH3
ORl67nCHOLmKJstnrjU0p96W+EsmJL3aVOSvbcE6SR/OCQbRq+FxoHh+8CdPNP79Jl1h4IgYV/zW
EnSFSjJdFQ5hSJ5hvJgyec2xqm1kER+ppVGfxchxfCL91rleXT0uAxMoHIQP+DkgzHdOrMZVpApz
LR2YWObY4bIJsQgEQcvgV68WcfShwSe8jRhKolG3N5jViXbyvRzm/fARuV0JnS58VWN76P3YXaB0
GHHfetHSMbx41Zraw5lkwuZUR0FWP7DedUtfyP7dNuV0QdfwUKVTHIaWb9WIApbLbh+tDG92Ksp4
eik1/ebhZjrih0VuO9T5tvKnVZlMEWMuNbxHlXHmQJM0blZ8GKtbUZIoxz7DwGgSyKOgyZCzNimd
WJgz/JLXqNwTOZtyJ01B7GH0Jjf0V2d2MTYnOm2rbT4c9O1zW6JDleX1I1/o1BGTc0UNeTHDalq3
DrNH6ZS/OWvEG4GOL6P5nLVqOLJ9Kcjj859UgUyTPIi3dMr+KIuKH02vu+Ja2k0eGTo4rtD0wE7P
nW2ju1+ybPBlCvGeRCaetyq59NhtDuw42kltIwvCxGhDZyd7aVlW43Ss5lwATT3g3bKxyvyrF1Vq
ZRE1uPUNtgoeh3GWd+mFyeOZFZRP+W+bVCLoSOZpJmof7VnnDU0Z334krpsSCaIXW9QqUJ680eKJ
xVuLM5X2FKs0SSVwj9zUQjFaoad1qsJf5aJhOJsQJZG2+zFBh0JM1FaU2jbgqto3E2eg0rL4Qvob
gZvNvp5m8QTHiQlq+zjEpMviU5933mlZfeh+1l3M+WHU618eEwIDHTQcAQZ7Ke5n3rQV4rKlsOdg
2EYzljp8DdYXFdqbMueZ8c1hOVV5tiUM8jPVFDcSUc7nEpiDwevEsvKJxyKxsqFnEmROTtwt4Vlu
+Rmit7B57aK/sv0cfZhsui9pz936OXRNIB94GyMiMYcGjENZzqbbiEyjJp0kuPOs3VUiTK92vh0F
4XRFEVLIDRYIEkoRXWfUqKCT5OOgEd5YngFNTcvGbZtjWrq/opAliRHNr3GaYQnEUt5kxyDEf2Cb
iK1M8pHXrl4Za1Fl35RDPgtnoo311IMj0fBkTInBoTmZb41ZqHVrOe3KIgF007a8VWzAMg2w/rZy
9ihXDgD61V+TdBbD3SlZRO92Phhbkcc2ka8TNVYpEJ4ECgeYo4Y1dWWwi23qbDPoq01nVs0qLeSf
xLPCnVU51c5EMITaZxejBak7pz9n/cUzxHhEhufd50uG6ZkDWPjR16zc6yltVppA6y4wuqwR9B0A
BnJOdbE4+GbDwayyR2eJFjF+yjUbhufBpdQ3h2DbVwISpAHtZUxL1DCeu6nGorg1RbJKPXlnIyZv
ZOSV1xZjGI2us0Of9exZ3XOKZBonRMVy16jrpR25w87IZrGdn5DzmLX+mrWrhZRIkKgtEK7LTrhc
AtVvVB7pkY6e3WXMb8Pqo6/tKF1XJA9cffGZR61LiI2Z7dycCIBIDu/oQk5jbn44s2C77aNimShy
eVNU3p4eeji1OaRVNxlL8rzsdVVxFLC3OxjecC1zGJ1qdD8Z0S6NKk+305RcQyL9lMEe22k6wheL
/UDpouXJumDzkZKVDql4r0UEl3VjcAaP/I1OcFfXr7Xh/3YbNmBFt+3YFqW99zvoy++INHQn/vC9
7jrGEDcJABOvje/gav2lYmdPHu12CK197PhnatOrptv7IBBLFbRXAut2DQnroYsspk21s0UR0RGK
4DEQaEa5YeixbWNvWWtyq03NptXabSumV2eQC61MzJWOLAtVsw+Te9rZlvOwJEIZz3V/O9208sL2
NMgKhMQK94mKNpVZ3b1cPHPSkviCX4nCG3uOfIPHuWm6qMVZHxxn9xH6SpdnHLto0RnnalU59ev8
m0wmk9BId8NYHtqkf9R2cPJyJ14VtvFUGs1RmkgxY8IGoFFy0lr+MRth/ozegSv7b+f46zCMMX+w
BJ9namhClkrvNnMIbT3ZG6+pntoyfOube+izzKnz5za8OWz8kYLhXg+PtWV/C/smLZLe53+wtuTO
UPQdPlAQft1RLA7xQr/WNqQZ/l0a6kVqAHhzOeO1Ef+A/dSMIECVUWx6LTLXgD4QR/VEublWsNC8
YJ33WH/Qcc9vEBan+aySWokxPrpxvC9LJABRWCzHKt7B5lnReuxRELTIMZlaTra/ddBdTWZ8zm3Z
/gGHEntoTIrUf1VI3NvC+BikfO8biUh9Mxj1L0SsLxpW//ThBoZ5qbRqMzrDH41kzcn7tF33LYgi
Bsb5MzE/DwQcn9IeLhrVNdG3LOCrrT1Eu0qWv61RvynTZPxLwYIxgBRJmOyg7IrBe8ZyYW210HzH
vnwWo7VLCDbP1VNO4lxHiUNBv/Yw4S16a1xWBJg6RfbsqGwXXauGw5WcZ3xm1ohtDf+4VuzpyLJl
qLFiTkrsrbiaeDck7QYNpGbmNxlwpVQm5aFe0Ty4Tr2Qg3/ND6QkkuDNHJ5O72iHhr9Ef+D02kJ7
qGp+Q5q3upuhGvoCEg+JPSmwk2ldGdkCOcSDcS5PRjs8AU5+9qb85Mr4IFIyyFtz43TOpS/aeTR8
1SF8NKZLJmep7VqvvtRuTaAga5w4htvhnBgNvCkMyiA82FQ6KH9t65DL+KNL9XtCxvM460VEeyAZ
/SG07p3ApCM3oaVS8hvIIOm9xdkX8TKZhgs/6cnmlCbTHDVy/jm61kUbvYtj19/p8NwY+a1GVYAv
5hBOL60utw3Dd+q7he15OPvQdFrGzRfhi+bKfewmKz/3D2XHlYZIntptk+TgtpDebUmAvDWDtwvZ
+odF6i0De/xQUfJzyyywvslMfkhNfwgv+qXDLw7yHdChP/gv1rqwnnIswGNf/taRKY5at2qUfMYa
GaXZ1Ucjp7vBgvXhss3zvWfH95IgLBpGtgXyL4Clu+iCT70mo3T4dNv6NeQGN6ViXbbiucnEVxvh
QplM70Xl9gvy/C+/1X6jqDkULhvZQF+Vvn9K0GuLHkldvtUTcLPzxYId4qNM8Ot5FG+RjeSYjVIe
vUNkKuScXgoksVH2fqjDs10CH1C9thx6MAqTw9t+zCUaXS9E2PXXJBwZPov+VgzMp1JnroBnIqrx
3rbeS546a6n5l4Fioqic996qV9zTlmGlLl1qravso9OSXwWvSeCnT10ZrfFun0a7hEnhF9uOxDFN
p0d3uiduGMR+acZKq4a1XxUH8qFvIkU6mEdbadU7nUTfhMbCIjQLBc5TkkT7xDa2oTmeO4dLm7mw
090G5v74cSvw+m5CS2QCSM/inavqNTQqZgiaPGr2p3th0Hgl2stcMhzDxhb3MFOA/te45qoMzlXa
RV8N+t9aQZzA0kbbboMjGRzSS7lhZmpneNgpbDK6au6uOWptwmWJe9OGrzxLXivwatsQuiiyQhTH
aJFH+PuLOtWeG45Nkpmr89iYh1q3NqXhvk4VV/VYoVeN9Q2BPtjcxKX171VS31OH5Yasig8Eahs3
aWjapttkkzGHObwf9UfvM3Sy6k0smjd/KO+1BbnBSQo6UxtuV4ZfGUkeaV/sUkNtx0SO9IGeGwfT
CT1hRDhUPWz5Vn4apbiDfJ5AHxZxds3bfC80fWu0/bWYp/lOvsTlvDZSWqOhXjnpi92XL4WojqOr
Tp2VrEYWCIks3v1xek5y48musOzU47maNMK2kb4vLKxOi5xYbFk6rEahys2FXh1M25I20Ba7lpuJ
SIKVyUqTcQ7upqVluqc6b98jC/Y78q7BfjhWf2vc4j3Kr1pcHBObE5fuT4c0QBb4rkGh01nvBsBN
UHso6lJKA7GpCXdOouYdN88zAdAQOELuEWpwz4weL5jNeduX8rWlPG9i+emJ8EwBTKXVp0gQof2J
u9ME7Xr+uwp9PEVMKYpRDMs21u6mWOVu+QUpb51YPxc+fqgdhROvCmvb3rG/dTraMOj+SpOYYgje
KUGnpj++pUZ/V/x0HQeFURwHU609vf4OU+JmRhO2qDO9NXWBuJXo3CmgxFE3IVyeN63CGwI+KonC
pTsMp/n1qrvyQwn16pvtZy6zC04SEqOzbVfiyqkeZjXHt+rM1MTYnIvxK7PDv3GSLlqdmHrXiFHG
YCz1rQ4fNa2wPSXxKkABMteI7Jwtso353SNdlLCJ62it4Bpq7lPRB0TQtgeYLi48n3qiwiqf2uZp
Cthgj8Yi0/D4uch7zIFEQrvIdka8kUyycZYj73YAoW8KOMtAqGouAaabU71hoDLr7rtzYPT62i9I
TqZBf0rsT/QCVzpXCqaspGIb79m0d/3iCU0atys1vTfKwlFWVltkEGtHFFddEx8s29PF0KrVaOVf
qRwPQ/cdAs/jBv6aKQBdVqaZXLLZtrew6A0Gc9O6A1ynJaxSA+YKnYe5saGrx/jvr2yBZRjHnNEq
8kalOpdcy4fMoUFPB1bPsfIONsoGLY/1M1NnqrpyXPe12LkT0+0SX0aZUB+BC/2bEcQ9y9920ofG
2mmkBEzcP4VBZeQUckMko39rAVoxAOFWJyecojUtPPjdMFj4Du76bixC7mrjng5g4a1U67t0zq3H
MkE+DaXZrFFwR2tHhrtOYFuSUfhMR/B7imySGmXS7DvFyDzEl+E2bGYtDxGiGY3pbG59ToR/C4za
3Pa2dRO9fZVNiS/M0l5rP4PWF4bPk4aAKSheAwdIstOC/7eGTltFbW3vkgoqYQZOZPETWJYVPsTR
GQKC5FYYgEHSXqJcyPCDs0gFfgh4oAAXyLnV2OLd0SzKH1o9rGXRImhCbW3XD0fTO5TwSbsyO0X0
JeLwPCQauZH0U56JYxquPqJJz9/WteQZiscNY/b2sggq11/5Ub0HpWm9lNkflgy/mv5id0CjbPel
qTpyU2JvV7i8hJh/dBMVK1pTOmSMSI44+a5DJTTvcFgk8nvxxzI0mKMXUaOEZfIrqnLewXm3dwzA
DK1bAR8HsLhM8npvZTUJKZq+hvQ3nohZcnk1OkCREp1RkASfTk95GsaI7zTZgMJx6TkHLiUrRcZV
CoVwUkGYcIaQrCGRH50yfcq67DtRRA1lvtz4gm+PrTKHmrhFzfA39zyOuzekfnQA5bTMrBctsV/L
CJsSIJwnOV/JTcNapPVmdqiBqTmDPYdHrl0MoWC4UWC0bFCGp1xsDTLdxWy9z7toRaeKI23WxeLC
sp7J6HiNELXbNzDGR7cqrlXhrVODS9ZRcDpk0H+goP6a7K3w8h3Rf5B0tGCk+sfrn33DJkIrTEa5
4fMMOmGJzaB4rXrQTZoz7jvTBnNU/+aIO+sQlpaGTodrNz1xrhL/hoE3wPpjoECwb4QO/s5NuSLc
qEajyo0JlhBifvmgv0aq3yKXcefRYQUZA24Zij7ra/ZX8fzMVEGwgzFFAg576HeEya/0SNvaZJ2x
9ka2nSLvMvcDSwdEztt+cJ8Rn30EErR9XC6mKt3bwtmjm34JCE1C2A3i2EfuzhVz6b3OWLAw3Jlt
SZkwfNFWzWlZuPJTrBolmoI+A1Kpp8WH4au9N/WrXjcefRJ/6X2+hDH6FCbWb7MZzwnUixUAkj/6
4OxSr3+1YpoS110zHXrRe04fv/mjlW+WsqM96fEr2Qq5tHknM5IGwMnAbsPVGEH44ofFUkp3UafJ
weFUTAJL4OnTfruhfpBJ9SB7cckQZBGp4cKS600wLVxMYviOouYeM/XrvQc7lFWtBxtda4BSTM1T
OGTPZt5dDTgiehLdyy47Om1QnfpW3zNhVnSJsAWYVxds+NtlpYkDtllWIaLZM5z+Em2wS4cQXRZM
0xh1kt+3vBPMc62yXyH1PXFSzr1P++2gEFnrPX+ZsR8E0BWRfjhB+67rzrXViOAlIv4JK3Uqkq+x
+A4TBhoFdaPdMk53naObG2fNF2vT0hZIf8IFGPFLQzYQP8i4Q9T7C+PysCBzFa8/GauVnmRLcs+e
JFhitMO/0NRyZ9Qn6hiwxmRGzhfnOezxAyNqPPq6gRqlqr6xPxxGdorNZF7sMrrHrfvhK/+F1HX4
UBlGjDIGONNTjDRyjVnk5ml2s8ib9jWsWSlCz6xf0ClfE1d5S7+JdmLKZul0+Z0V9d4YihtmgXVs
tGxlSdd1WwO7uo+MWEN1zbQXWmygu/h25gdIA/0/Pvr5VJs//bev/dun//bHfv7EP/6+WG7T0WL1
lM/mEvEUJ6UBloansKnBmwdGXhxgXBSHgl0BK+bpUSQ4Z+wMCJU5P/x89K+H/8bXBpYn2SJgLOL2
cQpdLywPYzSJFbKADHZLUR08tDj/ePj5lCScdu9OL43eqRaumVkeMP3yF0DQBOoYEe4JLzqbUK1a
9CXzt2sPKGjWPx9WuUsKys+HU2tcA9sbNoEXc1P28yE//DxgI/3nRxKQqghwnWU+CaJVvfecju/3
59v8x4fp/K/8fF6N7Tyww0pZAdelhGsOA/AG2B39fz78fO3n059fcL1Q8br/71+W80duBjmC86Jf
QnIrdWaWfLEifXlQLRvNuDqwQasOrQ1DDz8PCoM0qg+sU+vDz0f/evj5Wg45a+93v71K3QKt/8pI
BN6LBjpI4KUnL2Qchxj298T65oL3YqQAQI8V96hQ7V0K13ORM3zL0EkqTzKrMvvvtPV6ulQeYCpB
7C/B1xnjuPJ9gDATt0nLQRqbD1C90tQI9qFXXFVcjYfGHsEO6NxcR3VJmwF8h+MOS8S7H4NT4RPg
EKRbBmTnvOlqzA6KJgCrR3lBloUCWqpxPZVI+kPQI1n6V3frgzV49sHv+hEZ1fTwkj49mHbQHqOS
jM2x/t0kUb1TRQA+hG267IuLrKvu0tq1zx1VHNkylDho3HXpqL1bqwBrtsE/Y6Kt11JezDIHNBSy
uaQmdTmqPE1eyhE7aI7W0Ib/vNd6/W71hrwopzkbJaqRCQ96ZSL/pQ5fvCA9zs46SumwaK2LMi3r
Ak+Ad781kBwurpNV/XXzNF7zR7oLVrJVXtjnJo7F7Ga/xe3g7V3DCk6pGVABYUDThk8DueHSq8xv
abb5uSip36E+nbuIkoX/Jt4QMC0YeVZTn/Fv1HCn9uWvfmjwx1plcdXkVFyn+C/hAQ7S4wnxNdPF
ROnpuhW8KjDiKHH1Fp91mheXyHXzi649s10azs4UNquoylipMG4riJndKANLP/25e0a2Tqq1zese
Fw8zrF1GWfV4EjtCg/5ajAgmVmwLUfuELppTiIWArKmRg4lSNZ9WeDEpGU3m/UZFuxnl4wUz+GIs
fLKD5u+E3ZPGdo7yxtCRCweu121/VNklhPKlX+UNJ5GfwcM03znv9B1jumcKkLU+v4hslFCasFDJ
2cnxu6KCKyuthbX++do/fvnnV1BT4ofvSp6Y4xTvisrKYDDmb5bvfXViOpU42RakAjzBzmGE1lyg
rx2S/8XeeS1HjqRZ+lXW5h5tcCh3mO3sRWhFMhiUmTcwMjMLWms8/X7Oqp2urp3unb2fGxqZTKqI
gOMX53zHCF6mCf7c9OHV9i+zT57nPLxLybegjz6Pk3iOuzBfdY54xVldrwy/+i4tKBxiYSpbL7dx
GfpzntkbxzDJSqZSFB7IcxYwB0Ou6zo7VXZ8aQvqvKTGYA25MrZBbUqsM7E5uOtSDm9OaR0GMnOg
O1oVPjqcwhEiWS+gTkUpe6vDbFqTy+WsC0VauCOGZ597lTGpxxFMMMOG+VoT+8BA60R7C4gBm7Dq
3NcxGO/UnH4bDYcylcbT9NqryJHOiOaUHVhtU5ZM/jZwYZeMSYtKz64ecnnXsUYFzTn48GOaNH6C
vbWBJkCVLwlThHncgT2ofow1RZjMze99hZlH5v52RJ+4McRZEd9ENrz9m0tvt6oFwYxuON2CmJN/
nkomfWG7xmRwFN41QDlKuGW8M6xyOo/potZTPrz3nn1zltui4R5RE157w8ouiY9mIwO2Y1npqhrQ
GscxLlfj3oR7wUGIiWohB6wejLegYvNqRQW73bQ8NO7yEYCgonFtbqTeEqt6c917TvxnvyOTHcfV
y4wZy5jtS10L5NOu96hEdKw6mJziCipuZkjOzqJU3fcCxUdaevNulrR+/fSrqEr/iELWuBoTYNKq
Z6VmWtZZIAwl7v2wQOnauPR5aECSh2UxHSzIPAzZjArbupgJFWVrHXsWYVMh+lXbgRQti2otCMpY
2TQ5dkwmkl0ihK1g7kbxeFeGZ0kVt4lbExxXnqLZn3Dj2Hn9C4bGp0SfuerZVZoYa/ZN4j/h6ZkO
kWvhFy1cca7DjyES1lvvMnBx21MOnf4Y95O9wZL1Joz7mvqsKlGgOE39M6sFx/RwKqvoN0Gg1kqa
OJab7OpTnA3WQGccohUzYoGZC+RMSQNtROk6a7gDR+1y0qVka5vn2WVlZ8kYX32D2rshaBkbcfuR
qI5JPWrxVeDSlpE5tQp/qtYrzqBzkKrR/KxCzy4fJsYJK2tWB+lB0KPbLW5NW72gmPocnORX0v8k
hM7dDdYcbLwlPHDuOtecBwv+yMqC6r2b6PjZB0wvsJfmTebPktlZ1+0+iM3rdzXj5c5zsJPWPpFy
3fQgoqnf1h7LxzpAF5jq1AL3IyK5ZufSUfJ0P1RIrL8FrvhVR8uDF+cWsIVGbZOpXRds6FdN5Jvb
ZTS5tjtmhZ5F2czQI5qrkI1mb+CGCJxNZFcEk0ZOz+/TThtCitTKC+tHAm7TrWFhf8VxZG0bOW99
g4ytAVy1kS3PxpKAOMHWBynv3i27eB+a4ilyqZktgBlrtD3DWoIbwHRG/ZYVvyYjHVdtMtMOc7Ix
0vXuEheJTombQzlYDSqUbz5QdrdtHHZnaL/cSG2l1XzvYXnuvap5ZCzrH2wlHmKWUo0b3TIN9rTZ
VBDWGd7YWR+YDKn7UGKSbrvKPCYkVkCe6/ODDyhjq1yocWWGz6udxpNt97959fKaEwPM9/ZOBMRf
+mBOXrP+IXLan+E0PNdoDyjUQOGNZrBtAnPfJ8GVKQsIp7Bm+owXjNPGIWoQ0FgQis/GmMZVLnS3
UHu/SibAK4rScTtpGilUUlPjSQcNKk0hluKu50+AYeoUjlrFnTYOZ4wnNOg01sjTujim/GXrpsNH
NGssqhH+KlowqZx5NgAxvKEx991dqnGqaQRYNVKmuiODYSM0dNXU+NVSg1gJX51ZFQNnNWWLz00D
WzuNbpUa4gpljBIG5gcjVzIU7pm+ZHtXg19NjYCtYcHi3DFOjsbDtij0N8MXMzbX+FipQbKphsym
Gi47lm/knJGQ+/Uv+s2iUbRW9GxrNG1hAqmFr5GdvabmVhVWQGx7aLa/f4jmZN84oG6Bfjg7mmyW
i7r4A4c7aTDu13seQ+QDdobtrAm78RdJ9+vdpWHgnGvQrq2Juwvo3a9//3oD2ofUCQi9fNQdTJi9
iYb3thrjG+n3Ysi+nkb8zsxTuQSLo6nxv5UGAccaCVx80YE7D1CwJUEGWxoeLDVGWMITnjVYONKI
YQ73c6ShwzxBl0qziGGBAyTWaOIIRvHXP6UaW4yypFjXnWYZjy1Y4xq+Ma4c/6AgHluaf/z1ZtA4
5KkCjCwhJGOFI9qtQbgfaHzyqEHKGWOQTabhyuEAyhHacsgzjh4QALPSKGZAJSPBLuCZMbCUZ7Ql
MLo1vBnCwacIQTYWcJ17+M69Bj1XGvnsaPhzqjHQyB3NTa/R0LmGRLsmSrxYg6NtjZAmAOgHbWux
y1GRnkfaE1AxLC6SRoeMAqFmvs16SoOpmS1U5w5WdTZW1l588atxRtbn4QtqrR9lXGuQrTXyuoR9
3WkIdq+RKYWLf1BoRLb8omV//aOEoM1LiiF4DFQb+3KzVRq0LSFupxq97Xz9wJiJG1DuUuO5B/0g
hBMLgx52d60h3g0076/fPdGA76/3CEaQm17jv1s44Hi148dm4EoTzQ9Lo8J9dr6ZhoeXUMQ7jRM3
4YpHDoDxWqPGjaV/6HJ+gRj3lMUKfoPt/lIVrVrhkIRVC7O81vDy9gtjHlLOzZDNeaB3mL+zO9ba
1UYBP0cnFBrA0KVimuRN4UYEoUblQxoM2cPHjRnvnEfnFozUerNfQ+T0vtvw1hMNXjfMdkeIJR5C
DWW3NJ5dwmn/0vj/tyXiv2KJsD2XzK1/bok4fIwfcYwBotDf7fjz3/9N/P4lfzgihOv8TeE+cC0b
SSj2gz/sEMIz/2Y5niMcoRxXfiXZ/mGHsKy/WTp2C9eCdFhKKDLh/rBHCPU3H6qvMi0bHgyfEf8/
/ghh6/iyv9sjHJ8QU8I+uft5BLw5jvqLPcL0fAa3bmg9mVViHLIZSJ2RlaQ4FeIujandsmIpVqBc
zqLrnRe1wI+w/GY+pTlIiUEsry2Qnw0w5ZGFlUmgwuJMpw5OGFpt42wim6bqEM1+8Fs67I5qGHzO
cexZdRe1i4tOGcWFzJtn5BQ70usP0kF3PdOAn8wgG5F9iTWWKSYGFss8TE/GAextuw3H9jCLyfuu
aHA4haRcZ75mjajRPsQdi6q5GOXBLgIsSWhfr8uEpsP0wBKU0ZTuKJQea87S9WIiowBHy06tTdRd
14fbpfVe6iLaWH77VJfTwfECAExG555DNulTHx6WxCb7RI8FCmhG+tQRTpJRn7vN2oyDEFMIsKJA
DiQdOHr3Mow/2qZaIdWGW5dUPfPEsd+PhvfZufMbJ3gDnFI+Wk5TYanQ5yqwqLFO88cZRynSE80t
SXwHA3Xs3sYK1Eotu7dWBb8x1YC9kfrk1dueAXUax0iMchFzwyYdU7SuGOG3CBOKA17hXTKMPSKN
8A7O6HDEkE7Yh+ecynL67cvgPvbGuxGb17a0llsOQg1bSRs+FTGKLMn6NKqd6m5oMHlaVeYck8L8
DfHCeIaZ/yPpfO++kRljygkIXWh2cBwgmdUM6MAmRcW+KmVNAc2e8E/X3PX3V+z/KPr8WsZF1/77
v3k6k+4vL2SdkcjFAUdQCfWXXOicLTsteOs9FTVtvRn0B9fu3W00ZTM96YAnQAB85OcyTE6+U5xv
CANjF5k5TM0jq30YfGSjBht+dBrlfiTg8VFik9m0y2Bf2Xd4fvgsSHVaLbMKT7IaHuPUHICDJ/MW
KMqO1W+8H3txT+w2iZWAB0kRy08T+45wrOUekbKmzpLYauNMvgz+KLjKtibK+vsyb/cRgoStl/Ux
3B3WW1X6IYelfWspwP1Fvg5Z796QL2+HZfxOIR5ucJqGW/KMUFLRySRivrWO6qBKIqpG6mYhTkFZ
T1IIC9ou95/+9QNumTp58B8ecceU+hBSCgOY83/F4FbKA7ZlVsWTrNOe7kNjd9ki0d3ad3aYr/3A
xfgShQ/ZZcJYf05m4zpVw/fOJLk2BYazqWcblHjf/HB7gkZkNhSAoPLmgtcTFZt1F4s42SVwhSh/
eBPWLAFEiDSqrUZxSqbRXTdBj3M2sa8iKY991KK8mz4h8aRA94Y33NeKxji+1hHSWDNmrrOo/JUM
CSLfyAu0qlKceZSKi2HZe9WHEgYIOZZhPV1dFbyii7f2LPPRW1WCor4YKU7iRawWWX2jAbtkGSCm
vF+oQ9SlxXC+mcum29aoqteDqr7FZqv08vXk68WZudg/C6+/jI0lDpLDbUa1vs8HUa/h+ZSvczhe
nIBQttwkCM0xOiRSYBZxSO+ipJJrO8F8QKgHiTBzvu5H0pJicMmrLI+Ar9MGch+6z0xtvJkhXtsd
i0gdxxHLtYByvms0g4xQpnepxVGgGUDfBRfi5vK2jJ9cZ9Bpy3jc2iRch4BkojK6dcpQyF8RRhtj
om0wockOrd9jq2IpVWBZIZhpk2TG/RC17PKZ2p4rT7yg1H1gQ1nvCHScNvNUQ7No43EHEjg9gO9D
TxVJUsgWRL8LaEgr7sFSV/WhJjQdsDcF8DyejYgM7m7gkl6Gaj7XNFx2xdyf6hy8RtgfHWxvgU++
0QCqf1dLQ53wO0PSFFWPTMpxn5TqD9XQz6d5DnH+uPmeC/1nh8lq1ViDseotNsGMxH8Av2gPeYbU
h2ox6zrzjtfVGsLYxsKkfWGqTzaVWZ17DhOLxuFu1N7wGTpUoBOzgDGmD9P8aEc5EV09oAdC//ZT
jLqgn10obL6sUFfyRhbVqqr7mqjDoWY2nFaHIkeN57vwCrJg3iyj+g5GDWUaXN6dqLwDFwHFe5Fv
/Nlt9wb631VBqOUhMW1/PSRherKJTBit0N7D9mo38yK5PaXh5YsCTtTWlf3hDwxs4+FfHwOsvv/h
GHBNU1k+0kTEerZvW5avw0T/ZLC0wiEIQpaSNywy7mqMIOJbRe3TGCdwYdzluPhOA9+RYA9q/k0j
ex/z8joyJFSlktmjybIBZf/irpaCyysvhldg+oyruL2DNJ5+LqHpPsX5CQlE1ffTpXWDVebWJ1UY
3t5oGBaznOtOBtTXPLK7+1pV75OPLKZepv44oqdGBjpD5+lm6+KHWbz15D56MDv2rQTdMFaCToLN
DkRI23bb3BKIFeziF8QN0m3CXq0iS7C7hLd/XizLA6JWQAqG1xuhUiybjH1hFPD9J8J5XbKjIMfg
/PsEI0MQqenk56Z1Nn05ZQdGyCcQL3oJytmPHYNEbNudLwx5e7yaBkhoLqyLXSES7UwmIOTFMdbw
MghIhsw3DLrzXYczlMGp4Z7r2XyF0vAdTPSnh+FsbzHT9U0vBD6Ahn6A7du7+ONb3PoRWupdwcxz
Kx3XWvtxMZ6adlknVcK0lwv47PkW9v7BHnZx0IHTE51zNxZYEtRMmlvuz9RlNMPnOOTp7SbAheQC
JxwAoJYanlErHlHDwFvvJg8HQUnrW4aj3jWlP0spvH0932LDj3aOpN8xbaO9WYQKAwVGpF0g6izz
i8DUXdZVfukXyZxWvzlMQ/97Q/NPQ6g9/aL8+71Lv2htimdpKs+zXIzGOnX3Ty/akRG3ES5NcMNr
h65kCP1z4JEHsXRWezAd67Vq8oNhLNNtcH8kiz/fOaAEGSqDulnqDxMWi1FkzNHMjCoYjdQmtkoL
pYU1XfKRkbax3Iy5TbAqeQbpI+rRcLP5myoQHyoYbDe2kbg9fTPeO8D5Y4bfW6TbpMS6jb/2VTNs
nCKf7uqSs8yWzbJbwNFfrLD3WcuNAZKW5dOL4Z12broQmYSEqbXvhgkUnFSXCZrI2itQqRhIkG4u
bDCKaJ40rzFffRAnC4Kmw2gvSCGdkKzAcdtx5VwTNqFIVjO5l0SV13Fv7P71ceHofuIvD7yjexvh
WSbRTu5fTotigZokolDeMm/ptlMipvu64vR8R8gTXAt07XvTiZCtQwwbu44k1uhctnF/qVzhrHE0
JTfw1ID4jC1xhwzN8R6Da6hezcB0sfGFxrpxBv8egy0ub5x+pRI6JBHkEvuCs6AyOAZlmLFBq7q1
RSbRAbQwPYE7MDmZ7fRZoDrIUvWtKaLytAxRtCaRtLh4KDixW7ZPXRi0mwVuNjREVoCMzE7/+jES
vvmfPEjSkUJYlkT08tcHacwbOIvO6N6oEbljQvd9iMVju5j9qYkGc8/PfPesJEXEAI3P7JeJdgW3
UD0IIjcGjjrDJ/Y8bXvwbe4EBR669cZzgFBUsqqZBPli0yWCKZG/3Jl+AV07yBvO7cI7MsceTrh1
72SdvKFadw5le4ny4WJi3Ni1VYQkxmKRoELcQl4OV7CVn2zr3AOn4vIskQA1k+0fK+bzCyGql2HI
N6JSAFFNjXChYgT3mE/Y9pL5PnM45NJ4MNm+tEhaGLiVfukACi3UJTcx7CA+6iGIo4KFypyEcfRu
CNc9QOAZSMS5xL2zmyGL3EnPDjf9HDnPpgBNbKeLd87bitzPZuYgOeHEGIiVz+mvLGw10TAiQ53Q
AZndum6FsfZxIq5Y1L97I5flSK+zncbCXTUKpzQpUlj+cw9ffOGJM55AAWU99D3jYFA0XYUzgmHy
G3xKkPxIfCbqFJbApi29C9KZ/hYvuDq6AL9TV3v3S4m3L4nN6MKy6r23W46NFsZ3mX5a6N0+VAp7
qyNyCBWsOuTUhMBIJest++cAC2XKC/glQbYBU476p2fW9XUHInTgCoukJii5vo8r4yEbhXpoaoOJ
cpQhKSVeocjae0SOx9pEsVNi5ytlKU64qUqXcbWVSOME4f1oEiz6aqe5u8IJMj/ibzk12l0Rz+Yb
EgDxMk4aINm0G6jRM10n5rrZigG/YZrcdQbz0ETJa1e95FaePCDnuydZAQqZ67N5aDl5wnyvUTzn
diKutWb3OTqxv4ZJ+UsKYGfg3OFVMv5ibgbRBbtmFBvRhY1KuataHDRfHzJH3cs8+WGXeXkkQ/lH
wSVF22theFU+7qCUh51l/YVqCajN2D3Z9pzvohlPhexCJEJTaN7x4Kr/R3A8h9lfr2LfdmhHhXLd
r4HNXzpSlKdgF9MB1aNHcTDlfoKxqJenlonKPTel2+J95bIUzoNMjScrYsdm1S3pGONU72diSlAM
eVQUek9luw2cN6ffxsHVyItHx0qKZy1otLrl0bSIdYjxnjJsiCxih/F8xsqzV3Aqi31pVc9doty9
2XLf/jpn7aYDTZ614zEKwFqHYT8+qDT4OajhZma2/wyLbFfyNN8PaYCjBswyMFP4wNwzyULAYLm2
BkVqdUDkD9OZHl2NyHbtqEOhDS84BKKK4Kp5aPSMAAD8KHcN5pCzsSh1H9QlitYcf17l1QU/OCwe
3N4+gyZgF+H7EJqLsP8mq+WIo3x59kQ9bLOQNPl6stx1URFJSn7IYpTRi73U9SEFObnJjCl5zoMn
z9f/21yMuylQ2dF3QMn1MTunOuB0M2X4OIjcvAu03is37UsSoGkfVZM+UCm+tZ4g12S20ouHJOQ4
RASUh7OZbP1e/sj1fjDswYe2UcwS0GblVJWHwrfHs9DlTJig4s9wdbPGnOqVS8l068SyxpJr74n4
wIfmcuciZuhopzR0k1io5mOj3mXZsAfpCnJT5sG9VZc+jgvPXUe4RfYqgmbYdQYSlillrjEar/EA
nqIIKnPfzIIzDmbFtqfoKEvLPRfWMxF2NSLTAc1ngEQ2KBOXBMRoE9toNxccXwgXifQIkMwi9vcY
y0d1zRat6tNDBnp9hcX0LUoQLNSTabOwb1mPhIKsycynhwXUNiTeDMoz1vnlP0Y3E0+l16V7t7TD
U8wc/AFFBYruDlLJWOc/hPPAHTf4MEqCDYKOKzIUZEBhybS1TeQcOHl6H6v4VCKLfUF3+8nARtzV
+qOu9s9+uNzQQNjItT2800WXbkOIL6TavOZwHx9as4VbF9lyjQYrI23YZH1i5oqn0E9vSsO705L2
20l/C5rx06uV95i8IhkMT1GLmH06sIkoH2PjZ9xFat2x0TlHGfP7UGIjI6VXbYRZqhdnyXIMyx1R
SwkpBKigXQTF3quBbA7lNPdKWM8e2k7M4BH3X9Isid7WZALgatW6m4rkGLrFSxWWeCvNwjxV5vNg
66Sf0o6/qSE/1M0di5wSPbmrdl0Jl9pO1HnO2TbLDqnZkhKrCnAWX3YXP44h6jBj8HYh7iyO12p+
TQNedhRHUdQt7/WElAviQrHJXXIIZ07xC1uplK3kt2rKiQvwyCeyEvcykEx2lVrwYQxTdq2c5qnv
WGBnfm3sStfPSAkALeEHjCfhv1OTGWjywz55K2LipPDSwZZQPqHtxWjyahlAglsies+FrNfjOMhr
4lbMHJqfzCms+yisfILa4hSvYLTsfJl5e2dwWgwaYheHnXoGFubaGAD9o4HU6KKc6CUJOmNbhYcs
6ZpDPY84Qlo3P3s4zDc9/ROhFE5wyA3V7kTDahcXEqE6FYFUbrk1OwSUGVlIC5rM4Dq5DE6dociO
BGZ3m55AiZOT5lD7XHy/wMBQibcx2pwJUktXj09hiZ7LUvO0t4f5lBOWt/oqm2f3o8uq5kjzjoFi
TnHIg8QrjNm6x3mHJmBf9cmPLBmznZkp82LV5moxoJEDeYMBVAJ682YS6cZ6uSdiizixqrZB/TkU
s6YgYlrY32QhD/gCvgHvtA4mkqWjLygSSEP01mksx3uR1N8XhsVb0861Zm+8sUPwedD8KxcL9nWz
H++zChFBXdi/ZXWIvgvzwZszFw+htg84Vc2Z5qQN23Zv5/uvqLmLd0AvC8gX11xNUd8eiLSRv98p
/3u79F/YLlk0Q1T//3y79IDu/M+7pT++4O+0LdoeJt5AtVxsxjY1xv+hbbF1YoXEZz0aR7ZLdFp/
rJcc8TfMDpbn04ex+OHL/mO9ZKu/2b7kNeXYlkeXBqPrf/3Pf2ir2798/OehvPOXNtuRPuUPDTYi
RSUscGD/2GYHo8EhULjusYhI4VLO/BD4uLkHFxtCHrqfdj+vE/WpBnEDq8jkUU9thla9174qdq4D
3K0biW2hpTvWqNPg0WmzE20EgO0rYg93LcaJEF4pl0NBQIXrN4+VQLlfDbQoYszhOQQWkfMg1Wkd
fHSZ9/CPuUIzpNWu+Q2dRrSVhVKr9rko99m8RIecqLP1gm+VqCVr+6dn7/p7p/vnh8T6Tx4SRumk
obgsBD2A1f/4kPi9anBH+RgnDIkF1IrtNUFjXJjxTE6EsfcKhjBRWwXbabHvzTA6MHz8bgiPYMIq
3zQzf2lX+em6x8+/JOHFr3SmYeLjMWTEq6Bn6LbkfWZEevzXvzteHhaPf27fHYWGA0UbK1FTKu+L
7vbnuUkQWVnlwQ86BmHwDkLIXlc2wSaTh7ISFvV+XsRDMXI/kJCYKspNLMjj0WnUW5kY454jmQgY
NLXcDqBJSxi63jgfem7mHrMAlHMkbwByoR/4HKpKbmzLqGnhaU5CoCwkC5ztjPzOPIGbZC2PsajZ
wBnNL7SzLXmYHX7POENoNp3nIXxzrOUuHR2avUm9Mxp7kVWHLSYWR3OpotUA0j9NCMdW1zAqsUQx
XSQ9NX1ZLtlAmAY0kGNOwB65xouHr2fLDZJEaTLDUowDLDo/m2iBXeQNP+bi1NcKhwlftx4jeI6i
2bZAKNFwDj77l590g+E6Q65GgtF8DDOSLcEOHzLHe6vR5q6IDNWsWeRcxmtVdzATLONH16fw2iQQ
6ojFrLTkvDZBRaHrjBCw9SaJYbxaRqyNvJbJ2XK854KGACFcTqnBNzHKsCbOFP1AXvwIA+2OH4c9
oops7c/iA/ToBLobu47zoaKjUNBzg7q7xq46O2YFb5LotVWat+c0V2ihk28LaVt+gGqibLC1ts6M
kjFvUf0u9s6MWOq6i7VHZPcB1lStPTYZ62WpN/3QvDPa4rkcY2Bq/TRt69LqV47adBCsc39BGwXN
CCIXtA7iM+0HK+hJlbM2dgA6mjDcR3okttmUpw2aMFr1fME4lA0TYsPuM8Cy60YEznZwFaAsfxhe
DnO4G6FsmEOxW8qFyKYCK2Q1f8uHl2aY63VW41Kane9N137KrN7SX71LhWds6EiRSOJHC4kylpH4
oUk7XFf98ObV1beFyEIH+D16ayJgjWUbKiQzTnAmWQDYpum8A07YYuC7qxlBwfiz9vEMuCZt0K5V
ItzLSuS8fvqUez9zERLd4bHXuyUiVrYbHuahZ2/TXaKyYeqbkBg8Htu0+SGtR2yOp97PX1pBokBo
Th/MQrZ1359SW0eg87Qo1O7lMq8mqm+8BnTAUEGiGYSsEWFty9k9lCTmOKbzplL5nKXxyTFgklUR
dqKJtCOKfpPCi7ViPqPeL2+J136UVvstokVxAD65XEkESvbfO8V6veXHSQ8atDq0ArVp6oNlMo1k
I33itgrvmVEHmpTss8U0SSbL94bMRSCwHwZ5bmur40CXIHkgJVzjwX1PeD5FQr5jgMKsTvZdU8P5
rk/1EF6l6/4IXP6Awvlw5rHZS8GOvQgQ/1d3ic8myESVjeXsljkN+zNS1YTlk3cREPi65AMZAeIX
Me0tjLfJp77KXshy2Xkm2WKJBwTANSlGUe/jfJ6CFVrYctXK8iZBOgvEaWuQcgmnBvV0ldkPZQGc
D7Ul3/lxluoaT+kjPdE9FsuDdisy80KgjGtky2aT49rflmN7z8AS/FhYOgx7rGMbEELUgEPKyB9x
84tRRE8+vvW1N08vOAGZ1wRug9vMvP7+c1OiG0Bi7/CdHMIl+chSudHX99yWcLO4lBpUZuAat+wK
tzpVYCFlc8DGulqG6VeWo6utwUqvDLvaduIaVOJRfyLxgbVBkfcm/9PqgluIEaodGZ/GUIhtpb6r
yb6E6hykR9nqvrEe3pfjbM4BgmzGLFWwL7MF1bRvrqO6b1ejYRKAjfCT/NKW9rTJ13HkIlv3oudg
BCdGpN/Rsjgy2Uv46xYcLSO0B2xvx6ITb7a7dZIm26RS3nuyfAt9wEex+w57MFmpBbak94EHIGZG
PV2WGNF1gYQSc9I6SiIiiQoU7FWvnFXfyWd4I9XKFRHYJbSto0/+iOT2tnbLGIWejfcuOmSZQMZZ
WOMOFc8DxfxrEME1kJifwkK+CuIgkrT9Sfgdi8ve/gm+GikGGrGCd5ogxpqY42jVn0Kjdasc/wI0
i3sgbgWWUt8t9F9aUrlJ6PQif4EGh8iYqRCIhZkIHy8lVNVbht8mG7w6c7ApzD89czJP+DbGQ+xh
YB1Jaw3jqdkhjK8AsLkAfhxvO4OtoGl+noxyXIXmzPnCvWcW/M2p+IFXYWC6W25kCsBf2u63dMLN
ngTWR2UEb03U39lwpNEJlIQ8hubedjTMybzLkVWvLEtLywDIrDEr42SenbvKSvfjrJ4Sl0hyRXSm
Yu7U5360+Z5U8cecM4jwXPtD63ETBn4NlslV4EykVMUd9sAG+LhCN04viZKu87B88geaNkIGn43V
CiJAFHfN1QFyF5nMqWQcMPut7O4B62tBPq7PHhXp7blrw5+LMlGXDMuKv2Fi7d2s0FMATBTMN0yQ
XHStJOeWv2KzalAJwZJn547jA+SDAJoYYkEAuxEgHwa9E4cXZj5yyoCw5/Jqsr4m93X8ucQ2QAhr
3luz9RI1bbF3yGPgcKnXeDafR8JW01CdrG6416rKqDqBZEUxbPDbcm6hKv3IPFCPLi+Jux3c1rsx
6N8WRc4joE1YfownO+cJZsVGdmn3TT90XZBgZOT5GF33Paz7n4y7Zl5K5vsox5VrFERkOfKNhB/i
572IF7rYtqV4l41V7aQD39rJfg4FCeEV1TaiIcxOfn0m7fY6Ik10uCFi3wV+ExTs6hGpDBmBxnVd
vqpwYdqMQcarj/3s3QxrfEiqZlnF6TPl58nop+cgwnXqOniAgsU/CkSdfNWKgcXL11/H7XHtoAfP
EZQd9Y+1PYI1U/9JJd6vNpl4zU/ytYLqP/AXEpm2HVPnoIJ7b64fmKLzizvjJiK0N8jYWjWKJD7f
z6495vchh8uQ9uBkWnCF2He8apSYlkbikGekmpNnr4cxf7RLrzxx1IuZDr6oXtj+fiNxrT+RH3OY
DBIJbCYyK8sFhFKMSCS6Jj4x/MCXGhsJbEwqH79h1uw5TM+XeOtUeXcu/fHK/tbCU4jDqy6wKleW
fRJNFG+bPNswUmDE4WTPoiMCKLHoYFIHyL3etow6oaZexj0sAOBMPbUC+SibyFHPCVFH2Klansa+
Wwep+QRovChgAwZuAgyCHZ0vxiN1SX/wC/9XHCLbLhaToOeEBz4dx1jDX60N67VxxXVYgCZu7jHC
mreCiIiVCOPHOieMIPUhO1SFQ9wh42m4R4hr2uMUtgpsVrtugwbhuWLPMen0WFSBPIlkx6GsOKND
Rt8yGAuzHZTUWZDfAS97iiKkbs3CEo1l2bkn7nxPtiMj4TpHlwZOD2hylB262CL/w54xHJctKand
2MDD129MpW2N//Hh13ti9s6NN8b7r0+O2mFgFEW9+frk719gXwl7m6iMwB7+/Vt8vTeby7CTgwFX
yalO5Wj6G1Jxubfb+yhc8BD2jFHWQ4x/MsKVQkpUOFMr84L5emPpX+jrG319WE3WtUiSAYlHDHxy
QNq3+noXmRn9BSGFoVIYGd38VCCoWRfuiFwRBzZWQHGEsonZRkqEu1PhHGWDiI8GLjxx+3iSuHz7
ZA6eHWyQ7Dn59vrbfL339SMYufLTvv4xI6v1pBwxbViJoRsx0jonSwPRDfNsnq96vMQtAQwDhgRi
Mdn/J6Igj9w0z4FPSkAWqeUe0xMdk40ehXn1QUHpO/OSiR5gI0YPk4rEzpglS6q6LSAt12Idija5
J9c7YxlmNZsq9H2uyuVpnLgpTEFn3WSId7xJer3byanmMubv4Ti7G8dDUScMx31kDBiDMUzJv3Zq
0DtyqBB6CLz6EDvycjbuyv/N3nktt65lWfaL0AFvXuHoKRpRhi8IWXjC26/vAWVWZXVGVUT3e8eN
y+DROZJIENjYa605xwzMin07kYFNmohPeB08vS/u7EeKjRpa8T6O6pc2B1gR9w+vykiLIGLtILbK
zDxkSf/Ehx6RVwY6rdSQcfP7G2gL+6HXaKpKX3M9p5s8Z5fa1MGWwXbWZOUmzjWIO0KpXiIp2VpT
hwpDWzJrII4xaOBW0ebg6ppIy+4LddVMFKSZZQ9YaFlnCQJTvCrEvqKq9U6WcJNi2r2qcHgPw0wx
RaOOYVj3YNRKqyPS6/BJGmNq9Ye2ocZXN00fJOfWgqDGEAYtkPH47FvI1wIoLJUbWMOwZ/eQ2Ikl
VdjckLG0NhGA7C4NYMcB8VRvWK3O4DfIDE6T0S/iPnwe5sevUrF+D4uOZqzbjQX+ezv1wzuS0nFl
DMZ84BQho0huHxTjYbjW5Z49pmHuBn0B4gIrIcFlakuaJ9njjS4M5V5pTU+q3p9SEnxWJE984g+a
QESqn9loIMgP+tQb9aZyS4xJxxZW+lEgQATvDCigToYQMFfTs6CjGAY/yGqZyRcNQOxzSEDjRui7
3CmwCVLV66dxgqxopoQv2ZAwibBHA7VnRCvve1E9TQPN5ogWqKeh2bjFhn5KyyFf4zk7NIAZTpYV
HIcFcmkqbYMdYLhlRoZwzIK5PRsn030Q4XqpETXt40xf04zGGZhNpI6grUpqTdoOpfoGp0nnQ0x7
n+GQuYnGkLhtPZS9h8VdVazeAnYjLjcxZUMSoAVgnSEryUfHssLko+ahutExXMaackIJI64Fgk4o
kaB/Zg1hLcOzBFqJPbpOogZKSfQAGI0zuYCJwBRFfTyIOQ2+2z4tL9IoMnvuDRj16sKp1Dhg0vze
14yEYphQo4gA8pHulF4sdnCovLrRGagrt5x5fhRpysYYIGEb0eM1mCXYe3B0pAC8AbGLNqS2GG0A
J0Q/Q1HAerEL6coYpESnI0aiYCA0g36JqY/neCIwsQCO5gAd1BA1UsdLWqmBcpeZ5QiRwDBn1/Ym
RIu6REnYdT9J1kZP3Wi+BySAobSlPp3rVTlM9bnmzI0qjEUQ1925m5WNFDV+2YN4zaeZzZEKvWSu
47sSFz3+1dAT2nRbo4AlI7o8BkreM1BrmXNm5Gjhg0MZtUNuwLtTQF2q8wtiDQsVRf5YxUm2EBJp
vbSglemthKT67tQh7XbAvx/1WYvzU8yWhvBzUx1X+tQQ2tUp5SoaH+IuIvyU/XSC5uthbgJhNaed
9QQoqudenQleaEzHIMU5W2cqHJBctlbAP/Wjpg+sMvVjWokiI4ZOf9w0YXhre0k81K8VRsfnDsZH
SpeDEVYLtpQNIxOLixgCbJnDTPUgTnoVua+pwe68rQkh6vQBv7jSyN6oge5tRvM7zPOJOEbsNWM2
u4Y2+3LZangCCWQPTVprOuBhK2/XvdZTHtGBQ79lrUux6/GgPfZ1eqvlhBxDBOxhOwTbCfZjW+5I
Qqm2c4ZZqWjEMz1LG10HWP2SPGKqAka2W2N5+HsWx/sSGvRWqATctvXyFHA1JXDA3TEStmju18PE
mCuxSqTZIr0koR4tzcmEB+EqSkfbRiiFLZCZ34eAI78RBXmb0C/G9m0xAE9Rs6B5KJTtP56iJFbo
KOCPBtRjMnoKnuQMG/VsMisDsNHSX0z8YUznrWpRwLd5knvkrEwM/rBJGuj+qDCwAi9f+nuYGusF
lX/mp20xQLmI5XnbGzI88b+nKTDfjQgWUcw1cTstD3/PCDWYF0TN8M8/t1MWu7BGcjf9Q2TUbbH9
e4aLc0FJqGmxxfCjUO+QlLv8ky6G81qMiW7Xy8al0vtyK+OORwxRw1Vavhb8bV3+9dc6934vbAh7
G8kV1VLL+C/f+/cD/h7+9Q3/9kdRTPLMBmAtO3VIDfqvb6kM9rPhH0PoP1/M399KJvF3//iH/3gq
lbRstQhb3r+++7/8o78vkt7Zk1hWZc6/v4O/v/6314fCv6QEjvBGLr+bSGbdbuURG/xySP677/jv
vvavHyqNXLm4Qvxy2S2yEBKapI6ZFzB+JqJVh2HZFFHi/f11pZoc9sHiTSb1JQ4NcaMz26ao48EI
4m5L83T855/N5YtjAxQxDVDYlNNE8abnee+SdcZddBKu2QMYqZUXEKg5A7iuvkC/NJ5WTIXocYoX
8DE4FdqwpsAP6rEAtpFdrXbeEuxbrQQlj6Zd1iAMBChM1m1cFttEFe/jY97U/fAd5cXgwx3Vw+DQ
yeUW7BHMph6bbjQRf5CC+UDXoyP4YJ+u9TdmnKCm0vIax8ZvVJRPlla5oWKdCikECQybSerTI53Y
3xrwUI96fuwY/3UxsgY93lB2v0H1yG1GBY6UK5/YFcel4dPaYi18dLhjdXSbTjKXa6CtX2meK/Q+
yOWKyLhyjNDkt7fTQSmEXxLcmHZK8OjUW5IOz1E1lV4nm6e/CcKDlEY7y4YvBZIc8/LW0eXytVZ/
zJFOrmb2TzlpknK+QeZCt6lmGszI+0d9CEtO5s6IUpKhwpUshXd5ec8C4wpgOrJk7gwNbGFDZrtH
DkPL/i/pRh/mA8P88HEV0scOfdNCBLXTyrAfmvoka91LTDMsopmeVS/9pF008HV2oaLNRTbQmKro
Wk38JFfj1ZTmW1r04KLVRwT6qNi3dbMuBVAJ7N3SNEi3iCFQB1vTpQz1/tgHv0ZBGnRaLRYV0HNE
TYCS1BUMjErmxjrubRY17KhBbdeEntiDRDVgZbdxQYCSK+Gbu5rNllOmJopW+hBWNQOGY01y1ITt
fyhUl7a6Tek0/MqUpgzSINjcJ2HwiRLdSF1wrLRhDc/o0OKhsVtl2Z4fRTN5VpEwIuWwrsboJtOh
0qBHtP2hMrW1jundau/9QL5XMQhf0LL2WGfSVRGqLyV0TTl5HYMIXkbQ4bAok53QoXW1BlLtaCIg
zJAD19TLz2KZWluN5fUsJCslQcgxEbnmQ9/TfM6ewR5kIrCJwkI+wjBpGXkRtc0QgjCWiOG1NmIe
4Soko8RXCzby4VLI6EURuFX+XQvD6MwygXoNSB9MnBGSAicnmRftMwcQhxv9p4lakEp9a5JBMV0s
BJ5OOZvfRpc9qYaKXpQkbCeokAQVwVmug9LOH2no0FJ8NhV9gmoT3OLCWOGJeKEoI3GdDUze89mp
ooUXWtVOscIbLkesvkE9kz+b/RSkakXpFWHNrzmQltgX5dZKEbgpc8p6YMn3RoTopWLiJ6AycVQ6
qo6MuHo2MConogpfi/69/FpkONyK3KARlIG50hqdpKOxKtFjAj5LywwXLbWkiqC9nEGSGBw3TAJv
kyVuujFGe0zXdOYQlGjL3ZHwRW5yvrxcayVCT1veIsI9Lv8HCRpT+D8aDU6F8BPur4JWP3PCs9Lo
EadWjbQtxdFRF7TsCM+hOT1zc8Qyz0ZoRBsmKkTvoV0oIoBdeYYDe8Cx0YIlQ14fHnNGBdzNUOgH
YrgnC3oiKM4l9ZnUzZA7dzY8aBS/N7R7dpheI382FVSIYz26RdrgMCD2uTbTt5r2iKfkpF5AWr2i
bH6gD86e0mam3SS85aPBgGrguiKdzQ70u1wQGl0tBxJaF/MvLT9SrTDVCq69OsGxtL5q+iF8GtLd
XIU1BIUgD0DwjD+gyn5qAnViqyDx8gGlGLbxMpBm2gXYBrrSygQUVg8VBoR88TCnE2yeyhydIGBL
D6qV/BgtJ59gSDYLzBF5Z67aVru8/RbjmFmxU68V0tfJDckqMlYilXoQ2x+/UIM+r4mnVhAGr9er
L7mKmlUiT6FXiZuGQRrZgpyCssrMT/3tTarhSttpsGLHpWHfLlckurQHEAzojBjzSS4k5EX4kqNk
n2bFV7300+UeCGRJq3B3MK2QvFwLNrUixCsDzM/YlptAnr4qrqCatrMgSS99TOumneL3YPxFKFpi
oiJ1qsDuiNNOEWh9p5x0Iq1TUf9NaRn4JXw2WqKh02YPECPzY03lBF+YYmYEB1aAHYxywifowQKI
1N5jialxkn4pmZx5ZK/SEVzMUlY4nFErfqWsoaWg3YxU2uUzV4MsyU9CDlSlk9SPtulim+sbfXzD
a8oKDrqgYAh66E9Jmneo6FG+mWPrcrVz9HUzdthBJNXfR6E+M1grMSDVOQvVxAkRiCAtLeFiclna
eUmwewu1tyBpc4UoOnVbTLbCD9DUjL4Bk51OE+Ah5uESL1a9AKQmU3bGvjPgTgKmi9np0HWgJccS
NmB3FIli8ErsnA+lI7YYtpAKI9epZjYHpB3+w9zz/5U5/xfKHAn9PdqN/1mZs/n+iP4Pac4/v+M/
bN+S9L9ElWERBm9F1PF5/6c0B6QN/m5F0lScU6aBReI/hDnW/yI6xGL2RGodGBTpX77vRbNjaRaz
SEVDToxd/P9FmINT/N/VycuPEHldOMBxoCvm4kH4Lw4Y8GxVpxmBfpSmpF+njwLZQhzC6pyZhpZx
BvMqYwhNGcYDk5ve18PoQmuo2WZSTNX59/TvIWko4ZuE9KgOkxxCCB5mIWqI1+Ph74/UNAOzsizy
s0GO10otAHBbHroQTh73xH/+8R9fEx4kBgUQIVIUd9xGsopATR7+nsnNyBeRlHDdGQESgZEWcpkY
zLv/ngaVTIJBjx9cLV7nSq+51ddkiCwYEEMjGq0gz04loclqq+PIUG1lRdzccMeTD2XAXrbVBbOH
3XfwWzM/RE0O7WJkfbbgwSltByjjgd6ltIxNM6WfFmpYRIUVTRYQyxCto35LTqjkV3JzEpiRbCmt
O4bsBh2hsCovU4jDSjB4TWFi3rrJ2hi0gmLiFDaKPIMhb0iYQB9O3TwvNcjf06ZueCrD8NsqdIBT
eCXrv9cplHSt/54R7GpsyGKqsnDe/j1IcxWtxCF+GvumWMf1tA6hNm7TGlYoZM4qDOL1CL8aTU/v
S3R32o8kTncR9gikkgYuR7aTwVBuwpAJnGqMtGLVa57HlUsqybZdGtIwNh5biTuoAxvHBGFOGfuv
h1CjsPnXH6dpfmzdx5CcR1PqfLJiqYiXB3HBPf49Mxbm498z2ZR19DFMYRb65N8r/3sw/mCUy4PA
7koecxXcKfZo++/1tEujPkxXMgvtdbYRFVGoGyBpw8SpzspeajCe2NVN1q5G6ozfteiyUtPoKFow
4czV7V7wJWDMduYHq8gRHKQ05vSxONmFayWTIdhdeIYF1lKc/KUnKEJ2abVN4lPbs0tt/IAtibFL
JcTL9uMt/ZVcMLyvxYERESpshft0iirZLQBsNfOTMkJe/y4030zXNXEiNWZqVDVl5ErtNurtwaGd
MzgMoKGgAEhZT/1m/hRvUWkj7GbfEF+YbBjocu3ogQzL2OnihiIC7LlFFErNpnFvqHuwjvAJ1Yen
/yQ0R5H5YDZAeoKC1UaX/rg+rkri6y96B/J7OWygdzUIaCocYzdWt9mwooNGAK0XWWtuSBmgS5j2
IwovGgfH0vosv7Hzcvie+uf4jCAaC2jotfv22uNMQgruIryYu5VaOTJpZvIBfRA95XhXnEuI7Re+
Xr6zAfI+0g1bjJ1wRMDD9r58h4WODTqj6Oi5E7vErSUEEoPKRTlnq9tGt8d+NcUncnootqafjsZq
/ZXkjgH2C+BguikqZ/4SYVa3YNJtjm4rU1vZueWIH+w6Laa7mdccyRom8HbEBClviVHoLhSRj5N8
U15JZV6ENqGN/CAJ3easkNUROuU12M6bvvbEh8dgIA19nWvzUpprhgaMzqjnIWHAQs+u+h4aWfv6
+DRujxfLy54SBriDZ3Q7q3632IOsmUMKfIodisUVGmwsMCYrUo/sx0GTZq7iQ4b86zRVbt66ZGmZ
z8peeEPawpvhtEUT8zM+M5YNd/q23LTwh5lwQfpye9nNvovGZ1CYBKsESYAtouxI3PzA6LLK1uoL
uX0QCdlPndPi2u+rl/Ek33Gs12/ggAfL4WTr92YJgtEGrJURN4J4j3LN44TSMl8Gwk1HyNjhukNd
Ed7rnUeLjIyMZ9qVMZ+EM5IgtkyqPMlrzyo+/F9rS0xPY8to9T3DSbf6r/UVPeMH+lG/la32EX9b
Z9adqfH0a0jcEWJyNF+3gMiRHhkbPbFdeWqIGWgd6RWmYOVYW2CPkJZ1bC5PjzX2jafpAerIGXRE
FnbzIX/khVcwE+B8yDEXedF31fgDozL3uz9Aie8PpFror+qeGFgQy/3BcuEK0131AJvRVQneYjb7
XnYYSocYHVIo3fq5Qq4Pp4s1g2CJtfn7mP3pRZy9Byy89q1R3lk7ggnUhD3q3/hJMuOiRYwJ3BpY
30b+mGanAFtAfW8zSHseC16sV79LeN3XyXcbrnQH3iLs+YsU0WHwmg8CG3zps/gh/hvEtskUkP4m
vx/rgJO8TTdtz4aSZXFYhZ66GYDUkZDlaLeYCbgz+OhcocLd+8SfN+UpadcSgodgxWcZNW4QsMvc
lM/BVgpWDwYVJ+GL8Cs+34GZXEbnyXk8j5HLL5RjuiX2uO9egnnDhEdc+JGuJfgm76OgIWM3BOeM
O61zsK8/uNGx7uA1e044KcmGoGOO040iw0YtGRW2Amk3WaeBp5+5vM/5IfmMEsf6Ci9tsNWIqWYB
UX6wwjNpRBYZ2ONb0d+S6pACD78CDB8Fnx/DQJZ4tEnYG8K9QbYCpBRbRv1F9vZbcLCACk6ndLL7
0A1fBnGVFy+aTolbrxF+pSq+p1UrvVCpiOK5GZ8M8ZdRREcrNGIwz8nsMd3QSUnMfvJkLRKhBwnl
PL6VdMXJ/qGsu87XoL/Lzc8ST8XVS1SobPgKl1DJrN2C+lHSITzxM5hsUrOysfdZLAzs7UAuGDCF
NnLexuKTAaxzj/pXlQBcsmlHu/jNNvxH1oEfjB5vjPVfXLE320ZfjLAl+xnr+jnM3lL1QKAvL7d1
5sOwcYK3eku2a8ytbydiNxKoSdZj+NXre8B+aU4xjY7MJ/kGUSpWRbnwpOhU1NgyPVJb+2HFy4Mj
jnknzjdScWA2NKM/sslUat0FNWbjQYWs7icsY67anA0GR1K5S9+trbJNLvpuWqtH5Wl+Cm7mljOa
Hv5OeDOAZbDEpNDc6bW88RLAgNYNQSEus+iHcsTq52aJJwVrYnYf8lUmxkHbYmQJLpk3PBc+GRM+
vZVsQ8BVDPOdbJj2mI5EZR4AvE47JEf+C8R2PkHtW4q+1MgPZAQgtoI5uHDV2jGZ8cX4AUNcGaiB
cd2i/dtBZKuIcaMUfZDcySaSpCNCB9dJsqokj5aRXK2GBHmj32kHqV/3qmtmBz1w+Pdy6YXZmdBI
ZropJg7OrgsL0W35UQAEn+iHmexubWtDJnXl1jfhpFYrSQdHihIR7x6pM3byE6dnmTYZcPrRZniE
ShogIM7GgThTxkXAD8C3VeD7vETZWemLMaxlGew/9As7/lJfy4P1npv248xXif4NdtFuJJ2anYZj
vlaly0u6yPDS7Gk/rsxP9RXB1D67TPAjluW0/RUMtz6G1gZ0yKrt3H4lu9ZK8R739iys+jPK15Mg
bbtN8zTslPdqfdZRhv7U9/EIPdh8KvkZsxft1PUDy5QbdW4yHJiGvInEQjzX6DXJsmPQiI7Gnugw
4tG+Lh06AmXYrlrUChtyCPr0RTmh06IeRo7/SN2BsdJK/LTexdeuee1p9NxI0O7PuU+Du7lOO/ZK
vIoVe3ZtWnX6CmZVtgW5pjvJWd1l5+l1eK1vHH9+WdztyrPAwOXIjYOmgFNsmufhGfgeZ2zpzqXf
0jjMjo8tKsDb/BONnhKv88cBDvmWMmAoIV3ZouyFX92p/FD9uuHWii+Tc8gV6b7jM0XRduk24VV4
Nr45ceqVdBPbV7Aj2oukrCSifehsN64uvprztWVTwiv5oI0uvZAhC1G+atd1fwFoqBUrGlkVzkMf
QESa+kFv73Fl0vymY0xY0+OOmkBF4uk3nZetO9EvOgAbl1j3un6lE+JNowKChO4rH1low46RPrym
eiq+uU9byFVzX3nBCB6tim+46av22LUbmqFycKOqqp7am/iZu7P1ZvqkH6UPdLGwEZ2mOaCMD2Y/
H9jdnvpLfanlgxQ7/UUpVla6Sd/jwWb0be6q0yQjhvWra/rFm68UbwC95BAQiinfirfVCQoC/N2G
sE2+3zjKoivEW3qWzRP6KP5pAUlWWj8uarvJDIioxO+QAmEn96lxgmP6FLzyirpp4GJ2HuFTX6zw
vhHTRtlk/Wpsz5dETadUz0QP1PHVKAF1rLvvCsfr8EYjCPImhnMMaVtNeho2HHMUZ+oePQde51Zh
zxkRrGvXyqy6lGVk7nWANJUBlXKJmreQzO3fA5N2a7ukxZlmfQ+UrN9iRQQR3nX/fPb3tb+HUOVv
LVFlh2GSf5K1BJaVILwUVIBu3cgDPb60YrdPuYwNmvnP37NBoiH29ywXBF5XsvxNpjYEZmT9boQu
Qejk8i2jprSP9f/43WpJRDNDavaR2tpIiGBMhbeqDntPfrBT1Jo/MhZ1Zrf8wj91FJjWY2oRG5BL
yLl7hqzqPCFMetRb61Fx2/97qpSU+FOWD458wo4Me61Fy/uDHFMGJuqIB0q0huXRien21SutRqLt
wN2ODZuW5AiPiyv5sVQpww8Zqbt6rajom7YmGvBPXbJN4COITG3hKFJJqLb4rnGncIigAsbRJCCC
bIrJQy9ClneEhJCVFT9U1Y/dobcNR77qV+UwSUAYd4LpawbifcifXv7zeJ1OgteyF8Vtwe9g//kK
AjrYR0546N7ldwqkece7PyaQIG3Bade6bZ2nyO189b07VHeqznDwII5Gs4uqPDfJy0J3Z/evFaGZ
7zDqT9Jdv7afwuSGP5AuONDqe4E0B6Gky2c/VUBuPNDU8k//nZwoUsvson2arnYmuoXYmDS6aEem
5+Pnw39s2HjgXC737R4LMoOf5lcg7uktXU8/kS/dE/Z978YZ2R6HzrSnY/LNpphKb9Cd4L35Ke5V
iMXFSUjFNFbSjoNHjB/1Dt8W0vsAzMMA4KW+EnI/ckNCrcbqulc+Ze5/54bJDnYIuzoQKoMD2o18
Pu6ytSfCoO3HWju32xBekq0cJ4lWkQc1D2UDCUri90BuTGJbKVv2NlmPIPaWPKmqdWmjw1fim/hR
eH/d5i3wy8AhaLeViessnSJzkske/HDPWclg5PGZREtN1b+ioRAHDrXgfY3OyDoW74Nnw4mddKNv
ZtFOD4Ffoyzw462yrqFfUNWv2k/kK+o3P7VSnHlyHmsSfBvH+iRCSri2kZfz/Wu+cBEuFW3rg1qi
6+P+fqF+Vnb0UaQdvo7ySvCqavcSWYduMXg4VdT3Bov2RRwczhUDFcF3uc5e64AKnz2Vzb+A1Y3/
pLqRnim56jbcqV4IysXFvzGsqguEwzL2OY3owPMlHUTZipBcFlvrIG5Ao43r7pY8aai8X6styHSi
m56Ke3QFAqsU7vQNO+wc9IgSnfDWBpyZDp8Ls7ZP7KAw2KLXaaC01GNP/lYpvqmoBIcKn/eB85yx
QXCVN/V6fOXTqFaWXz4tkux3Gd3zDSRdfqB66ZZN4Dq+q6VPYxpLkdMVvoCa58Lm/Fzm2KHcBZZY
uMhMK80hHYakniUodK1K9LvstvFHAtLUC2Pz5caZOzTMBOm88ISvSyThh3GgHMjN3xHzhHDQyJmh
dv9i80d5qq/KzdIsY1azELI9jQqFwDc6BvQIiHp6EX/JIe/31JGoZof7vA/6D1IeIlAJ3CcaXsRK
r5yCbSm30sbvPrTPfG3kJOzZM93JxDcY9YTXJSP01Rdfxk1J3CAEETYx65FJiegOofPA3sY1Th/s
9fGO/i+cVx1EbNEltnj8lJBD7iCcLP2Wxmnuy1l0N3/oIoDzunJipAhLQ2eh6SHoPtMVEN4ovrVP
TpLobWbSIzjVXZld7bOZzjkS7cRH0JK8dT8scdF7iS0idYuMvdquPzVHQWZP5favpbxOEMYfeV00
Jzb6edBdulzJabijdKKVoYcOfaxJeyWpVmDcXXniT4aJ4D4R38xBGw6kgzJzxohH+qf529D/ynwy
7fI7PCvcRPlKoO0TxtvhYFFMG27zGYDz5FQ/KJ2dv8wuxLgno7UTqGyv+d26TNoxT70BlZbkZNk5
S5+Zpj5ew8IB9N7Xq3A4NOPSZlmgzclxDLj30hwK94Hgy1dRcxhRXwoWPQoHmg70CSp6qPv5tT8V
234dXCcs2/ir7PlMWwvyqMenW3+nZy6SULkaGjfOw6ysFdNHNJVHWwvMrm4zm7rJHtULnbQ1Utnp
lp+B5VeHcnih68WdKNBOEfq3weOWU38annGkgwYo+ZVrt8VecCif9NN0AuCAKt9iVdo3bBagoG7J
xAS/Yi8/7ky2H58j3sjptqwUxMdf+eS55IRX2MnmeclaY4U1uRg/uWs00yoB06XAWOlYeXfFLT0M
J+MOVsxystAVf0Z1jXKqS3fCZ4fka3Hjradom5e+SSc09ke8BmwjyIRjF2MwL2e/uCmEn7/jzQej
euK5ZxEw310RD0+7Ylir7aizg1X51JS+JjkxyREYIgykANuoWCNowYknUXwCnKsmQldWtLDMH261
8PiwswrZm57suEOxinJiETNgSJSadvs8XOSflo/5yuWm604+eLTE6d0lAqw9P0CpNnj8QlVF5mpb
3F+5UGSbxT46Eq1C7Q+lHPMg/vwPjJAlk4A3ZND523QfDlxpLNgknyUE3oPWkg5ZcoMNRUpetqk3
qNsnzP2cTsWGCpVjJZAnJ/uD4c1rrlrBCRLsHRcwO9ZFob7ltXO81WszrLku9GKfkdG2U+7aiL3N
zeDZzpuKOHpzVY2+mT91nI3fsUd57GvA+0IvzQnMe17UAfV6IiMHZWbniIPLCnJd3jMrS+XR6+R0
tDnFIv6w1j4z9inq8oEH/SEq16Fxwqk3tZwKVJXctqEmEIoQOHHhkBiUyR4T2+VEUWmn+G12bllg
sCZ1w4HbRl15MXVywDTTt44sv/bg6S/wGSL2UPIOeSTX3fAjNVfL9Jue6vIo3rgp0hTsqJK+i3MT
bopV4sfaiQ9FeVVv4Tm8qd8a2/9jv+vJP3rFnwuK1A7X1hOGEAuQ9VdyCsH7OH2xIZGcaxS/CSce
WaEVs3ZbvBVcmKAdOSVehx/2XhVABYZDaDA4+Gro1E/S59R7NCbnz5FDwXbu3D5jZTFfiMkaXEJk
gnPDQrK0o1OqxWIDdtYfLs1N3+Yf6UX09HtF8m7kU9zDsKGh3w0b6RW42K9Vr8PZkfzIYayDmHb8
guXSrAh5+GD5xQCZ37hJYicVrxzYoFuu3eaHvTjQ4JYqrmQycBA+uKWnW7LZtuahfJNQqPzqSFdq
BAm3FopegohZXNGxSfkMnWALhP3Bl9SlsSrSssT0+4vGwInvqFW4VuQfmXzL0q06d7gNXviScwWw
wRu48fn5Y00gYQ7gxdZ/I1Zgy0YnImJd9ugD08ckKEPejnv5l1UXPlWMtu0p3HGWtdfHNyrSwH7U
7siZYJM1f25RV/yQmscKrpdOSR8o2c4MP4Yfcju2yam6hGvO1i9eJFqDpt3TLC0Jzm7sahtsVLZu
K3KaZMr2u/lSHVVv3MWrzAcn1sw2GYpgVomx+uW2bGUOcXI3tl7aLqUo2WZ76UmbTxMJa/TIHQxp
vnVhjaqVtSz5GQOywh21ZZsRSLvQ3OOpimKfcbpY7Cnt+k/rk4uToNr+lZNF/pZbl+NnE3z+gs70
iau3uY2vU+JyQbkcvu979jzv62tzY1FM6J/Qv3mO2SZ48kZ9nz+tV0g80w0xT37nvoTeK+uO0fTF
jYbtf7BX7kHlRvrO/GJ3IsCEe4Bx3kSXnO3Ds3bGXGZeU5mXTAajq+/lZ1wb2Wu/7n4y6p4tipPD
eBbfmPgXmwx/+/6xUw2P8BnKPSBnQB7bmnmLLW9KzzqEJ+Qh0Xr0VFym7MA1D1SNT1CzXexjT1lb
/uNk7cb1eBnepJW5x/xcUiyRLrXsHNonWuIMKiKfTwOHlsxGymN3EZEs+glntL+yRjbLumFnn1JN
3ja5JujDKJ/oOZtoVajGWPnYTZZejQCRqD1ghXttRVYH44BnMXYppkXgNqar4CFAe0aHt0O5upvw
+3mptQK8U0DhuaLDeuxMHK8PktPtFEFaDxDFlZ9mx1wDw5qUW8nCmtKLotuANwsvzjpD66w5pTd8
Sdt6296H577xtcGV30ZHd/nQ2TF3ZJ9THD5R9bExvZBoKd3JVtgUNyq+HQOBDYWFcQNBYB2yIzHr
mejQ55u5RlK7eUdiErLoh2swSpw7wkewHt7GX5G3hzn2UL0Jrd99tS9oz61hnZ2r1sGvlUK0eTF3
4ieNK6331FdhW0ur6DK+DLWntT6ti+I7YYfEq6Kbj5W9FNetsoW8ScApumka8fSHitgrddohHqaD
hjEeSurRkfetSIFPO+WuQRfY0/eZrtO8VzzY0dfqLaSjxAiKzTiJLTnNGNokFzW997yjeDO8xQME
X9+aHHx3Eb35PZ30r3Uj0PNqL3xsVWDj8aPxZmNsMyV3okXOMgLK3Ba+W8f4VV4YeqD8zsOVxohN
WscnZT5IGIE5LVDxO5V5a7pV2fi4aCPK4Aw+2bpksjdxg3ZBICPUccSHjcsVBg4dxS/M8074Blpd
VDHKg59bjn9cE5ZpjxdpIoqOnYbNVUANP1+mJ/KP9aUpVZzMr6Fe84+pC7IJ+7iXHli1SVNjmhF+
Tz45Mj6zxVN1hFmDfM+T/XKbc/GwVeZGEh40r/SLj+5F+2z3SQ9uxA0/RFrJ9bL8pr8FXsrf9t0c
lxsVsz591WybXXRgxhr+Ks/JynputlCFKfinu/q76NpiZ46X2Si3kGgNmYkrDWDyJRBOM2U/COfM
noNtLZ7m+chPjLrt+BYsAdE2A0mJj43Ofwe7d2umW8yXmkqIHF5mB3Vu1jsSYn1YCss96yZ9EsuE
oV6ysL9Rn62ABQ7kSf1vus5rt3UtScNPRIA53EoMysGy5XBDOG3mnPn081Gnp3ejMXNjWMGyRJFr
VdWfTG9u3jCwrGZAtzUwUQ0r18thuC51BJgoaVfdGle46kmlKMcZEIzuTel3oKZopAqUYwJhaCuY
hOYnxfGit1zB09K2w46CALyQxs9e1OHf+TvOULlgs1rm1lXTvCi9a5v6hvRjMilgVvF3mK+WLcsm
U/WzZXqOvlZEsL2u0zMAx2AxlAb93NC4VA4mcsYpdnFTEI+QcVnHqO4dmSiqDd8eFXCCm7o9S8s7
mLF2uBIvzvwTJxRc7Q9k2h7Dc6wdG5L6SCyiBl33TGI8luwTH5fKOH6jWs7KQ469zFxsqNGsT+Ml
U9b5PfkJEEmDHR6SteUgQXnmbU8sRh+MmbLreAhOwKftMwaaJgHM+Lk+08MDKFrvNRZQDEzi1wpv
MoZQBZ/AEX6Hb/OdTU5G8sKG1G8sio0Por7Zvtnh8AFjce1vw0n9za4VJc7W+C70VeVAU5zkre8f
SOTSPe2NVGqE1+ywXEmJC9Y/ToQoO21t5xM+/djgAVJ5QIfhs13VLmgyeBnxVdKq/WYDVdbkob4U
poP1ImVacUR9J96RsZ8FliMZZGqmtqkGQp+dWED7bRf0YVxpnNfYirxEbnNLzBX6ARJgTLh2H3DZ
qkv5UhQbA19Llcm2I8XM7Fyr30oxoqu7FcOZp3ZmoaDY4K243VfCnMfTGe/YwIKc66rTHKdjvtVW
wobREecClR0qqRfmshMyIwqmm3GBcq+d5R3bo3pX3NptXhW4fwJuo+v+RSbMK2Zui71nCCFmHfdO
Sy12C+7zTVJWnfIRYY3GGwSGAMramMzJMwfTmVhbR0KxIFWGvg2ghRKiDSEl/NBPutPsEo5UvK7f
IsgG8Uu1vNfoc0STAAVz7SubibCn6QJgDmA0dK5u2IwsKTeQhDnqAfB0vjO5cICx3jpgyhfpImyz
c/WcPrGpWzWYgWDHnvIDYBTTj2IksQVwiNasxTdRPce74ayjhvfX6a//Kr5O9L4U3tvqPffiHWYP
DlMd5ZNhd/vB/B/pKsJ7aS3v6w+UwI6wbV+iGx9HtX1IvuDD2xAJo83Ijc8dHoPzeMw9tPXgKfGC
0GFTw0lDbZc+189cmuMzJxkLnly52k15w3sE9ifqra3VrhWEdcW7yAjjrjOMab0B/9PcTUcw2bXR
2sDd5W+u7OvEMZkJgZWxRXPsKXeyTTNtSBlMWzAXd/IdjeVlwHHALZJdbG7xPJdwPTC2HUIqUiFV
bx7BMlxYZJnv6gln/wobWPAH7PbNbp0S2ZG8plj0tCgRhZN0ZGMhcwToi6MHhXc5vJotwvY2wKNX
ynv9G92yrxHP9V8A4SsvzxmzPGuHPwnm1wWN0muzr39rkVOELX0FZfqlVFcmTM3l0ym4KYIsMdqq
VkCAZCz1TP2e+Xb4jA39B2XYq7zvbOOon6EJrcW9+QR2ONaO8UNSFapC8O61AVBI8mG81/f95/SN
4FWhEf0DzrFtT/W4aqvVGHvDcA+6k6Rg0rEKEye/IqjAGofJrnE0PHLBbmgpuPxUzZs7W+lsyo0M
zA77SGk1fUWvNBV+5tWkVILoAJ443U7jOoXS82XukdyF1/IFtjcxiFtWB9FVYq8uDlZB9NCGeEbJ
4TKo7Aq13rN6CX6lJywcmm8zXbfQbPnTX4HpbcFYwpZf+X+oH19lZlbH5lXcKC9AioJd3IR3/Wl8
D+KNtJU1D3L8d0OJ8kMU+J3BnfYiBFtSOT2wxRdj8lgymlu9C8eV+hrcWBR0cSGiaSp01qVJOZnH
YQPOUELDXxxH15UbXSRv+E4uLeCbcOnEFWd8+aK8q4A80S1V7fLF/ELjpTH82XfPgCeLG1Pi1B4K
k+mZ12iv9VX8UvfJ2eKz1muCvqjw4KOM9/mj9pRggVobBg3MRW+AzHga+A7sN/lNtrNb+MFpF9xE
hs1r8wzkU052dvj8pK1OmDBsRi+hBvs14De/VAyF1ihg8aEExFRZ8G7xy3yDG5BT1bKCI2DtULiu
MY+pviz+xjr8STmg1iH10EiycMJdABu9Zb4NrAxwC2/KSX+nm+6GVwyYqJBHNl6IACsoJC8MLPft
KTvrJ8HmK40/IAh3+8itn8qrtdUuuN9fRk/9UgAMhxW0kL280S6m5bRv0SuXbriD6XxNT4MNukgo
lggp/RVDCoWy82pLW8SS/VpGDb6ajA08PMYsDOaf8FjGxZIP0b2i+jjpfFrg259lZBvwVYNSzna4
F7TVxHGmXQ9X+Yu6SZ/0wDlofyoC3hhfb8iFw0OM7/mHWUyIorPxOg1OPQa9a05fiDdMHQARjd18
VeStfqbETKpnayfuM5ZPtp7qwHlZ7tIXCNvGp/7FfZ20Un5ZIjhRpPcYOg2V/Wt9lG2cX7qIisiu
5MvQOjFIzYTZAnw6MrhXfEIVwQmdbbVm7DyEyykiPtdXeJ8CkBsddca0/JPqvVSee4qk2ZFkT6F3
11bid3XglSDLmspa7Nb1fbjhPsfrRPmCBGOjtfdDW/vsnrNnkvIYvCDRwBuByTZEzFt7FHbJM6x7
R8PtBJSfrvFJPoSTPWyp1EuWPt4iOyYNYrgxX4Gwq2SdH6V35rq/+DoYh+CeHxaKWGCb4wfWYta5
+gy3XFoz89Q3OCHgNiWhhKv0ILDdQ59zSuvsw4iFD3ev3xpa8MEmv4x1e3xD20I4g7gL7jA6hIN+
ZSpAroL/wU73nCQ78wqx7ArN9dq+V6+iXVNHp275yYotIDJb9wqnj3JmB2Gn0XewhtQKGhqD8DWF
plQdg2o9XamyjYs04RCM3nvV1dfpublpl2Ffe2myjRCJUdnea48F5oy/t7C3ntNgq59ECCTszIw/
5m80B4ENKWYfj0RurwQXziNjFqreKcSyyJs8y2YleKsNe7yDddf3+G690JS2JhP/lfUS0AZRfjm4
hu/eUv9I4JNBXcvEmHst9IwosVfTH7x4rLf4mYah5YsMvJSmyaku9Smm5qCtqdaE7BYylbKT/bSf
dKpR78Un68O/1ZTaZJLXOJPYobipaC6x1hn2eXmKxY3+rX8nMtLpVchBPBiGrSUbYPTojZ6qeyMW
dpwcHeBKPBsUu9k6uQwkTG6KW7zJT6hd6OCMT+HCTpcp5yx4r+CwKJxcmK8sjjrToUXOlT9F6XVQ
Nn6IfQX0pHX/W4H/vVJDROyvH1LBGAsbJbd9Cb7HxEGdFMKToM3hCjKdrNhgZoEPxJh4Xf1KEi/b
JFtTxThNgi274SzDJGXE+AC5iAzWhEwXQtSx2LfeOv3gtSbKKu5naekdXd8Z75nklN7wFeXbpmEK
oO81fR2SO907pEAgnGZBnoWlogkyB/9xHLzYgIPbtGl/R49ETK6gfsEWtOfmNYGiGmzC4kDYIu4k
oWoXyqZIjxHMjGDFyocnbgGJz6BpW0vfKIfI6FtH81LC0t0wtwzWTeWE7FVkJV3x0abIHduzsTWB
TfuNokBDPbBPA0u7AQsOLvDTEw45yrirIEHoO7lzqUh4w1n6JvlQRkn5wpoh7rekuUpsKoAR1Nby
cvgr2UnOJYk8wr4fr23xFCVnOTtm5UYpILJjWm/Pwl0YtkN/yaedCdoFBlkATGA7clTSr0nfqSZk
sftkMq7JN5Ql1GXUQhQJOOfWDEMo2Sm7ZQfPHNZKvo45hqt3sATPh1SHLT2pkYhTMStmePimPlkX
6ElIK5MWr01MfIm9WFEY5aUrFZ/4F2BNr41wOO4szJG+7V/0r/7yAPa7Be3/i/M/buKnAPklk4R/
uACP54VmsExHavhw/AGJ3Ym4xn938DQ5xAGN+yZ0oHgbG5ceP4UtgVNO1jEYixuuhFJgKKfPfruL
gqFjlMJvRgmjfpgkbVvVB1NQ6RUfdz0elGdycpBbwfNbnibNOQ9by6+P21ZNmH1VWV67yHyzGDcA
cYx+pIfe93FfvTxQLULhx4+pQXrw+O3vA4/n/fMnptphAyZEPf43CC0RZy4vi4MhK97y6+OpbYBW
LorlZNdraX0O+u1I/hX2iRBVOn+j8GYlPTK9emgK1w9ab4IDJMdtux4HfbL13Ilekm461sF0Hf2m
JeCVb63IFO2MFdY5TcNPS8meFFX4lMW+ddVUVdcW8AYS+S12Rk7N9dr55zEfscApJDR+6ZsvkNVg
xOnopvDpkqAfvRlxr5vFBU0eEwQrB2pMocVOuMlh7C7R0pgGbXIHTzRV4pMQJW9ZXwzbPqI+RXHC
1qezb2IRCnDVdOMm00G2o+GzEAt5r/rQoshRmEzV4VshO45jpIm922CizznIaHS4ZK0s7fGsBd0w
NJyiweJNxS3xEpiSxjbr6QNVCIZ5mB95Xa9nKCTxsgkojNIIyDKC36nBtmjIAnGmDlpjM7ARIvij
fRXHbVqEb30s7wrYqYuQBDN6MLSyJEGXiJ8o7lwOSI43XJBD+a4gXloYc2oRJK9ZjSHT9f0x0OXf
RoTOrIeLAZzkzjN4eRkO4lqejZ840z5zi3lGGmk+sQqkdRswE0YT7gtK7y2W1GvVANrrFUnCIMdh
wRPEknhmYcCpsj5nIWQ7CIFT/oPSOXaGBuwteiLdsG1gi9U9bUA8BfaozoOtVcufL4G7UXiP6j5/
8osEwlMoXyWRjeORL2SERe7lGWo7sUmzXaN9jdNGywV0OqyByF4jm0PuNCMUdylKZyfKujdfDMtt
mf3BIYDBIDZ0zCbTAftxbWeBBfSIHiKJmUO9mL3ELTnn7bLWpPlnVKG2kE5xWUFSKExICzM2M0aC
E6VhtJ7s619WOB8nOWUoZUowj0XNxf0fmI9PhEcQpWeoj6dMq2C1FP6GvGiKXi61raF0DjpT7Nqn
GTZ3aDEPBlNU9OJecSbivyMxh6y2KKIgRyYsZrGZ/qmHsF5MQYhLZyZiRoQexDnXhz+EIjwNfOTF
lNrV+GAJLP/g2/IT6zWjNYSOeAkxosKpECugwJUroT/gLLEzZoWrJKYaUOPmXSDJNSqZoFUtAFGt
6gLhwchvazn91KqMUVcd4woqU8j5cJ2N8iYmtAS9kDNX7kFVReaGQczWFivWrVOxgVDKRLNrljJs
f7WzRPcvDxefE8n2e4YRcmDaJOfAzk1hf+d/sMjqDiQPElUiK7a1GLWLURYtsWParqOkiTHh8fy5
SNYVpNtCVuEZkg4xtqnoERCgsaEWfVq4k6bvdQ5AXzE9zEhixxKGKXhAyOMGG/19O9fxoYsoVDI8
oqy8TLCg/4wafDuJWoCIaDIIUYONqmF/qAJDIAD9yQglxqY8eAsLIOXCSKVVgY8gXnzdOqqT2ZM7
NXcbE0Ejvj9egMfT8F3PakQDnLwiHb6ryWUsgaZaMMQxmSA/d5zB4ZKUKTDEKgA+I0uws2QSr4aa
tedCpoVJxm/REN/Hke8aB/vJEabEgZb91RT09iSK4TYkT8rZVBk5CuqdbBf26gcFaAJwiUXItlkO
B1ern8ZMUN8Txo2yAlaJHFcOwt5NVWE3UETIBMGvjMZsd0kffaSdGTuI6PZKExqwIklB03oA0jFA
luDDEomm6mpJ7crs4nRfIFx34orKoZUU0caus3Zxjz/L7eTIurGkuhOigTPbjTSExeOfmSE+/aT6
jdHsdnON/MYIz7kUoNeXu7da7l6KmuukmwunHUXaeCy7aLSa8JSVNKAaoP2soWIWMSMt6OaMocRR
UmN9kwX/SfADcIpKSHZwEatW2+MeBHfXAiS3Dj5LZGG+iQljSh8rFcyNA0+Kp3ZD8Loj6OmLNS5y
BX0xiA19Ejcohwf9K9Wz3wmvT49Aon6ti8zgMyfUDTzrfKglspyFNvI36dwVUM0tqUhsU6Vf6gZG
WnKge3PQXaOyCR0rtO5qIaZMmplTcJnBlGtIflXN2Q44y2H6rZsAfQ+I85DH+jY13T6Ab4gsP1+z
G93F7mkamntTEG9I0KxvhJxUIUldyuQj/MZ9VJjSe2QpoYt9ubQjnBDOMRlEwDhwPHBih1vYcikS
ldu6VkcxnQN89LqAeWcgYmeKORp2vr5L4ODiZQu5WVMLx6rnbSdhOqE3KbH02USMEeNRkwwbvKpt
MZwhNsxDClwx+RDt8XHVjUlz8SlAIMKLLNaUXWwTknnOA055I256e1rG1A2FuBrxnVp4ZiJLgLsi
lNJKrxku46FlroWJ2Zfsi4AQrfaaigwNMvMwt/gXqxXsCcxpW5hLhLGXfUySNlYzGq5vBdHsKytD
2hcHTPlLze9WvU8qhE8XlghRBIJGCwPxZICyEJhMDZWJ1EKjvipSKTihJgISjjT2scrUA08CMFt2
2JUB8BQa1oQCMQXDFOBiwxypph7TFL0pvYD0+pWha6dpZGZcYM7Wg8V24PuRoa5lln43rBHKJCSK
kJStxZsIoF0aU9LrIMjXofwqmUyXsc3MnJaBWoFpAU2i8GKljWn7ZgbIia9IhVHwTc7ju1AFG2lk
QQ66ZmAOTzMi5rLd4YW7y5sY3RKbSVYbr02iyfdMPU0KtgKqgctJxwBzErHiNdvihyNOy25ar7qp
DW9TZ377aXYb8eU+ZV2P31awVUbwAFmPhr0mBzDNLZr6PmMKVVvmwcqzT80nGKIXQfGL+DKGprFT
5u5lScHiZKWsoborBzJjUYE2E0hj7IvGOqP2gsc1o70Bf8p09S3LALIESGwxRppui8PVShHTFDaa
9KMk2r2oK4wDSxFvv+mA1S9pGvQvtta3qV1KqpcnUBfC5mk2jG2kkxQcQWqQpcozq4BR4eLqhm/r
h9IMFd1X66TRyBCLnBrcODj1ZgRjgAdlJruWIAnnjvdvt1pQn4qpPvlC+D5hObjRcY9G8x5nOKu0
4iaYmCbhnTV7ldE7fQ3/R2xAtlUx9caxibd+hJNTM1wq1PperoReGDG9kkJY/EVcIUOKOsSKSwsk
1KkTUgs0Pdt0ZJ2CQZq2Rsf0pY4LOxF6yxVLQHpche1cPeoC5gt6ALyq6QgZRemPNrTfptjytOAC
DXraU99xwMoXP5vNbXXA8kC9zbKO7lZaleSV7WeKE2++h3GkuijASYmWkE8D5qg+Z600a4ch1ABT
KmElGXCFDLneRhpT+rHBTlafL2WQIbjFqg+7+7VhthPc2gzv6dmAdzUcR4tdYgD7aSpdwrEENuTQ
3RVFibdpml0gIoxyjeASQn0l8VVH7agQMow5MmrfVW9U2MQb1V4d1eCpxAQmwDioqaEqmhj/umrV
fhhWORwyy9pPFu2KpZVeP37k2lEuo0ODVNgRDBMIaMK0KjJeQ0m7telIHC3vlcMUwybM/IQCMnme
AvMr0npto0yK5TZ5+yThW33IVJayfEretUT4TVoOKMEWpJ/221Ar32tyl6jpmrdMjsA1xOIU+RUp
ZDTcA1eunek1bhgtRyHSBJqSFEmTchMzjG6j/kymzLSSvCowRdcs+rXVUjlV+XwYtPDHGLDqEIIv
P2Gy4yeT5lCMuXlbTifFkE5ZKKgroYWl4KpSCeUYl04ufyQii8nZVbRAVNqoaLxyYfbGVbe1jEpY
Bwr8LwSb2twzxAioPRsUIpU23dUxQ6xoRi3i40ZysFnaV2LmFI35TigXuUspfqwSs6MiT2AKNQzf
sI+61EgLnkVAsyFq3rMxbnAzGuBNDonhaRDzk73ey7TQcr/XFfaPNpQRmeQZv01w58RAqW0jgp+m
KbUTRVA16khlgfkW5xmv0zbnk17bCg30gKQslLAI0TXEoQNu7yt9CmLX92n1ZiW5+aFOgE0HVsu3
Uaw7LXEI2m0cKQMxootmnm8SQkzbsVUE/SIZFfOuxk3EaSfAmxgz4CETkEKhS4XCjDc0mxY+A8OW
K9l6aspDnRLG1i0TN7iCXDxwnIi5sMJhqxSyF/o1sPIUtldmCi9CKqHbyISNgh8p1OCaGcjYfSRd
ThSiajpU8/gCteLBn0BrRS2DBcm4cYIsrelXIi3CnaRdBxFALJ7ucdBtrARPWiMkuywLiN/WuNhl
04mHVw3f0nXoS9BqrUUv29wRd497uYRvdcaX0SJcayarWMUhJNJCT8EYse8lOu+aYsZXYkahlXlS
MKyC+BIcZ38pliVOTupSCDnNkfM8s00yW/3J+jLrrmYaFe8lob/EgXzkg8+47NGwCUODhr2vToYY
fyRKQtgqyeV2l7H4FTksQSN5ItsO3yClhVoycXzF5XsnlHitSP5e9q30VdR9xoxCu4/bRadITMUa
a+Yld0/w0lYD6xPBXUaL2TRfpUpcFOY7dXoclzlfUwqnOvzqRm1XT22yJ1+Os8NUgXXqAJUPlFaT
tiKYFEDrGbXtoBjbMH4qSGED2Wi/QxFORc1woGppeixw9VFtbdFA258PHN2S4YwbdBB2WtxLPaGg
udArVFvTNNYbdgEE0LUCTxc+ol7pwzEsDLe0tGEZZaDxliHFReRFECKCOY4/y/m2q+HXdeqc022r
60GBTS76pel1cFzqJZiqUHVEVfWfiaVXs8LpkHUpYbjEY0FihH00WJpvqz7Gl00Sbvp+Ps6inOxz
E97fOJd7q2sbu6x9uIN+5OAmdiU1idHoLO9J2MGhW2VhUrPmrqcGEJxo68PrHATiDkOQe69irlX2
jbHiTekrvs9wowrkw48jkHtOoJWSdwilWrjTEyaJQya4ioauYborKdb8gTiP67iEWdWwHQSc9cNc
iO6YE+1KF/wKNaMUa/l7xp1ZjiRnWfUNvlAEpusmOskRVraDEl0LiB2lDMOwnKpNk6R2JQn+TcTd
ckV0Mpisk0rpa6orbj9vlQZtBd44e8rCKxOTGbLF4OWi/IeF8ockFAJdcrq7HINtroDM9htVwOlN
AV6T07WWm4WDsz0NrWk950Rir2OdE9UALBzo4Qn8CHXEWcb3HEVwQiC+d4S4ubI+vKOgavkS6/ow
aXzYEEZ1VeajK1QxOIfQhtdJ/zKDJyQOJTMpAnA6yzEG+UNsAVOGBT2a3oyBziXVmw9ZpK0r3cZX
3/wCbSkSrJ3YwvNIu/CzFRkKxXgGxEVsRzLW4lkMSNlU1RuXHAMmn5ALRVTfa6UbVpIC8VQkswea
u/il6MONEA6sJPRTUhdQARoTOp8EgWxIfkIjyi8zVH25ACorlj5Wo4WTqOHKITgICCfMgRHImEoH
f47Mm1YDiAyAVxPDr0CJpJNRSHaB5y6ufFA1k3LMb7MifpmlFH7R2/xopIxkkv68uNM6otL8sL+9
ZzqzF60NqLLORdXVG8aZOCOPblBF7+SAwMvadgMbaqQi5m06xmosDYcMhsuUo9tvZVIDs8rTAooY
A6+GWhlcti6gCRVD3SE117nUf/lyTJ4HTPHCpzqZ/NpHdd1vQjWV3NFkecsJnEl96yWfY/Qr6WOx
AnzyxxPRxu+m1GCMrmfNoRpVE7wLj2A9wgHZsqrPflC9pc1YFzVx6pOOa7VlkakRU7cUc527veQf
WejiPWHl6iooc4YbpvRcWhW9YTYKUD0RxWndG5tXdE3GdlprpnUzjcBy/Jl41aZqXkzyZ/SpUu2x
qJClFspNbVn/ckmt7TQoPUMQBQ+OqlwifyJbMmOfY8aDudo6H/F9ChJS+LJa3dVEg2wMmAdKanSe
L1CEmig5FT9nFcpE9AhUSWKEzyOle9aTg8JRVskS7kjuDRaLLFxZFWqLHTkh31EmWOcoLi+ziKhz
kJXRtTK6vdlE8ZLlFPKEQOixRiiH6PYT8T+qlbcn5WuAeJKx8K/pCCu4vdjFGg2og/+q5Lljzgok
fWJEhjD+rMvCuJiMo+kappXeG3cL8l2G1A/NizoR+Sn8ydXOG3RTp3MTzkZXYzcLtb2o4UoMpTJ7
FkyMuWRYX/mU3cvUvhCzwg0MJVkNYWBsBn86meOIz5oBRqr5E4Uc2Q1oVGAU+wIchElmxZCYX5Ez
KkNlHYW10XXvQSDc4wKXLwJRgJfL/E2e5mwja8ne9xsRvzTkh0q3kCzb1s4mdPzCwEJaSAybleZS
CyZWDLjjrowg1NzmoxM6MtnJ8ZPnAVGHTtJI3eCGz0ra2L2ElkfEjN/WyEjHko5xxMgOt44lK93E
smg4lcxRxXH5W++0J6XJtHdLgGNFDs1HrI+fYiuc5Fo/sNdeBr7Ze+lrOxzvSBbNGxgrDddglqpu
nL+NdMUbv8ZHRoDNkB+SASF/DPU9G1j8W2RZbCTjin6E/VmvvtMgpyB9mMI/TOL/71/Dqb6Sno2g
anGTx1y3iM+PpweVYU4A1UsT0Q+TTeP/L8v5xzP/3swqHU+Ex+1/fn38+f/5+D//Y/lHc19De/57
2zBBGAdPEoY//MsQjYSS76Llx+O3xw+h6PNd3SNS/Xvz8dvjvsejf5/8X/f9183H83zcZsr+WyIf
YSIQzbGINN/5ScmnmZb3+M+vj3sft2dl5CEhw+1Dtoob/QlOrMsPzi4Ut39vC7P/v7fVRWeLjiZ6
M7JZ2xDdsrYEsZHXKqPMXUpGD59SaLeqn2EWP5kbf1RwyzFBT7O+0nahGGq7OfRN2zIpaR4322r+
1wPJ8hRDV0EeBGXz9w8eT3vcFBgKefoQ7h93RZqq7kaZlGqoD4mKfhnfnsfzHo88fhRZzT+n6XyK
IwXhtp4j6IqXt/F4uJXJ6Cvk70mVNQjDVo+6lcBzO8JFbE/hgMvW4lZkVID5ZMkTmF2C/qpxe2tj
AJq+nkgsWoxwHz/ksYUQQXoVHtTWDEME1xmCYH9GAa5FbpKMEsUS8U5s4GoNYhY2DXChIOCBHMob
0nDzXbwYRRG+yemy3Hz8yLIB6nZn1PWmDkhsl3rkDY9H+iAnq8Iv8990YCr/9+/SJmRDnTp95xNz
5yWPV3i8dhkIi/OI0O/5OJH39//9818eL/vPcx4PjS1IijTkqEL//aaSf7+zx7MfD/zHa/+/D/99
hdKMyTDpmu3f5/7H/ywicxMl9T6VKIDxzGL5I+TA0zWCpMPAug0YGDNRQGdnTO0hYfSMnRTuGSQf
AoYJEaPLz0SVqo1R+UuAebjFcDLfEuJdH4RuAFVKwPHbYNOHvRO36VYI4K1UBVZeWKzYviV89rX4
R1fDbNdXAPF1SqlfU7nQcWp02TgVCLrOTAzMUvbpPK1cGXGAwYOotxrPB/sgC5p5O8kqbmI9U4AV
p2RgSbMqYqMlUcRlPMENNegrxEqA9X1eQ/w06UXUEVODBg+PPPvtg0hw6hIOFLWATWTXpWNEZyOX
h12kF88t4UleFeIMIsGk6JmSEU5igHe36BWjVA221SjdZCM/U942eJ6LEBGieJOyBW96XaoxuMeD
R6IvE/0IOpWJnqvoLsQFsZlFfncaCYeSOhBMSQGmwysVJ7bA2vXFiBltgmgrFuASa3NJMCUCycCA
q4zvxwRR0iyF+lKALfrxOfTJfcpmCwqN1P5oQWI6c1wZtmyRKB8OHfRTHzJ64+8CEwGIaFivCbRK
Iu0im/h6FEQdjB7i1fUZn+WOmOM6b75Ew03StAVo1ED0k+TSVDTbRO3CoQ7R6/qwQWXAtb2qfRgE
M8lJh3i2YZimTtJG0+GOhwXEgOLcJ9ANjbR6RWWQrSwTn5O6DYJVZTInlcjfYgtsZgw5WB8EtRhJ
haF3CMBgkzaq98YgnMAJ6r59rkTqYonOtM3xMJmaaA0YfBoS6TAoJq6xWRc7rVkchVapiFbwz4Ks
fuXVMrfl7RCNi/aMIJmVEBMrkuYIYxI//2Ok0T71B4TjQSUcw5wZGtsZnkKRwDFJ5VOAy4gi9riG
N4wDKigwUxnI6zyR3sRW+dUTYZMHiCv40yPjAC6YcL5kgn7r9Xq8MHuUA4q1hBy4la4Rz2ngR1Mx
DNkJqjihmkqSrWTSBeWWsDf8W6L22pUo6z+ajIo/Sl9ItoRBpufwdtX3vhGxS2nn13AjBBJtwizH
GzVZeL16+w0YuDR+g+CYFb1eWyDiUzqyK2NWNSWTiHnLqFmVHEgbCmyTG6INjCU7RWJ8B30d3gvG
W75P/EQ4RG41YNzmM9d1saPdiUm0ZZj5Ileqv604QoKlCIw6C+1FKtpDmllw4EwWUTUbkNWp2qZX
QnPTlv6RRO96p6qEbPZFtmMkcBQRYY1N/44r7odY8g6yEhJs5l/LQro04Ujrx/HuBZybKQWVbvqR
El041hE6AblhhCeEEmwaeFhJBA081vy3MIJUPecinjphRtGJBrgN/WMxExgvcn3gHoGVdIzjjCpu
cwuBb9DtVRh2A8KepsZSieXcVQbc+ErSX+DUZtVXpjM2aHBItBUd8z0VfpvEaA/yS0LsxawOt6yt
YRnGEGU4thCY21A4UdNj4CdBup3yPSa7wcXo2JMDYCFVjQJ3VDD6jS0RNkwO/1JOXiY16rwmoQ2X
QkM79aH/3TJC6yQNSwwZetfY8b6qLr5EbYl94KygnvU7ru6x76HFTCurZzKlBZCm+sF3tRkT4dJo
h+euGIAth+eqaUS4peGvrHQKKRuK4rYanN9RkiVqeF4UlBiOS7coEQfLWtdoptMma/E7iWVH6M+8
RdmWG7+FMcroQx2byiM+iROmhgk7TsU+D4YW6zzYpBA5vFkQNGeIEVXgBpQlMI11YrW3Mj7ce00I
zwTfDnC0FicE0DvXj82W8DTxXM3wwgCrXro5RdTUX4emmdeyyexjKqWHebO6G8zu+3/YO4/mxrVs
S/+VF3fcqIA3g5qQMLQiJZFJSROEDBPee/z6/sBb1beq3uB1zzuiilcmM0WRwDn77L3Wt2JIqTTa
8p8xBkk41GFOlSb+EsSq4VWv8SBpkDKrdtqLmomxrTPcPu5o4RcKDR7FWDCgOWYL2OpjK6MHVyO6
xYI9y+W8bxHXENWeHReRGVeuUfTRgeSYzKmz7ECf9CSIDwF6BKQ8Bpo9VUbtdS36/2Gck91U80Zb
c/OkBhFwmrL3aSOM70aCBiQdx1NC3544GAYrmYmNa4wVTMOFtRXH5H1A8GqM43uqM0wX9fjYzQL6
6AmrhS5jYRJrAn41pPBTPx26mgCSyp2G7DktJdbU3Pos84ZmfovFV69/JaYYoZkpX3WGWvlMEHql
szNngvGjL7eqLjPCSbJDPXAD0bOj2pvHL1+sngZxKoHm8NvHON4lEUu2mWFBrsILOd6ahFTXIs8t
4k5BiAAFlH8u2w06cDvGzNiglq89vjGbsPEqQ70UTRvsrVB7IzggcONa7HbdQrAZlgdpSDBTBPk1
FMJwF2a1tZvU8S0UAFU0uTLtJKo95CU81IIWOFqGnCBGB0WsZy5tKyjH8tI99BvZG5czgGhwLqg4
R5pNIXniwvd8PMj/56PHp38+xeUvNFHEYM55fKFvZcq5cXnm5iBdhCQF8mMMom3iLUcXecvGdl/m
U042IlFlq2FK2p0pm3zIIL1YFTpUaski922sLS+HiZjV70qA9l+y0Hk+SvrHgwrZHwIOD49PQ8Gk
g86BzVbbmhRW/yNQu3H+80kpTTPMTjs1z+FyhScq+0EbJ6RscrdwuOQQQaRLsSuWh8dH//G13iQZ
s9MxGBHLQnNyOTkJQklJGygd6stEewq6jgNdvryXfz00S43aRVqwFpk4r9WKYedGWsisD0RqkASc
WXLRGxvyKPrlITY0pEyPz6OFxzpXdGOsVNnoQg+EfiawC8ULZNasfulbU9rqBsQic3mYU4S8Qkuw
xyAOC6kKWOyuK3Gd1YV2DI2CBUKX5d20JLY8PqqXQJdy0AuaGbRig4URWynKUotpHDn47PEcHh/p
HHVtXUXCFZIro0EWbxsTvLjl9KHub7UKmomcIPoNyhATfCqRpRsqL4xFil0umZUXxiZQtuZ9Hqjz
OOtla8YGFW9hIdp+IGDZMRplV8qSsmuUmJQq9tBVSwqGbcgslQs6GdalZeTQAiDepD40hRJBacm0
bmpUea30nGWYY55L3488KTO4nCyOvA6hEL9JHM0RKvLQLQ/S4COmnxUaQ//E5BJiCiU/pSFS1yZR
X72EfUlgQ4PqVVoIcQmofjzQX90W7Sx5I/PR3bw8PF7/x6cKLcU0o5nDyx0A0FveAyq3fzxYIwwV
E63AerYEFLgpByI5VBCVDl7RoXipKHitBST81wX4+HSK8ZQX0+zbXWO+KsrwXpZ46vr5kY0yx40b
iuOXgj2edd/YDmO5/1+Z2jeh2grjkwyMkHRImjvANwN2XnrWwCfJhkicxDFwh4kf80/IASKmTegg
r4bn6FiX6ku4FHtGUyIiVZTaSy0IczmmICZEdm0cwuv8Dl7sZzwxsfCv4YUMTdMzJgin6+w3EMXl
phw92p5MEEt8SYwCppWiEqZI4c6wnB6r274tIdgRCBLSHbGWwZOuB0Cvbid6UB3DfiO+zKf2u+DT
CdngSkUMAeKIGeC7zO0r2Qhz2jd+lM4sDvlXvRJfMKMxJMxwgyO80Q/RF8EHiJdLi780I2fAbyzs
8U61sUPlXI8ejhCZwGrtGzEMsJoS0OhFen8GYOVE545x3AqbMUKLi0CnVHCxnccLaMo8TN/BWT6g
TgNc4OCPhUiQMnr9KdnO0rX+qv9oT/Kr8KHs/Ff68dR6DXYswk94xcIDNQPLivwe36aT/zPiDb8N
MLBbLzhI0VbFwN+tBxZtnYOkq1a2wBQLOfkB+OxccuheFW9cBzjgZ6YTTI0O6T7+wnFZkhrgSKob
1DgKcMSit8DYC+ChI1koYoS1Rh4HKGo4U4mxbiCJt54PqC288SsgxPzlbrVuOyGVP0z4vM2KzXCj
VhvLeBVS719w7WcqkqDI/yvvsjPJXW3z9z9kE547deHy9e3P3/9AeCJqIuWEZphIUyVN0/n+vzDQ
y2oc4lSRMGqKu1JAsuIkv4V9sUm+ul3wAuU0Rbfgiv6Z5Jsp82grGgfzOH9zhVDXotFLF7bLpNuS
W/uUTVshXTipceCF5tbPzzA7hxKGqq0InmARdUjGpuLJSP7eIJqgDPw1/4bu52Zu9g6F44gHdFP+
6p/jl+xS/mrpOKyJbbjHO4i1b+mnisHF659SIoRW6DBFLliM9RvFm5hIeMYzixlagw2yGezUyKfx
7SsYm4itHdaqzd2xBvOGsnRWcUe1v4wjGOaRbvZB7x2rc+91/6NfsgM43vA3xgQMDcZvHFDavNb3
nNJsgGnv8RdiSPGHvjXy1+GVwcKl4k3HagOrmO9wV8NrEJD1IyXbYpj1Dxqp2IDlVuELYrPqhsTC
fCrcJ4wSeHXpDae8fjskUe9GRJG9Sb/Q6rvCs/ILCqZrOcF9/tIxditedEkXTqP8ZpJMc+i24ib0
1Cd8oeoHMYfYpxys9y1R2AjAnOxGkMmM6wVlk4PcGXMk96mBG+ArdtbRNtfAta64w6bTggC4KOL6
DpgsMhyqA7tdR/YGmCWwTybYIQbCfbcYL/b4FMCpO9ILw0oppNI50CKHLr7QG7hskfE9TTZVhi1U
G4gMW37FwFXO0g8hzdVm/OQIzlNlA/e0XfU+7a13zpUelZtLbU48IJfIAlp4etc+UBKiEHV2sWc6
/8OVv8D9/9uFr8uipOqGblmy+u8XPiD7BkWXPDzJZv+EZym0lzWGy+tqWG/yojBdRdC6PrDNoGzC
aHTFkdQsxO9Fq/w/PBmCEP7bk5FUFcWzqJJ98J93oRaT4VJb/fAUyfQK+X8rbsPcIccamnODw4b9
w8ZnF0PHYA52KttTwAAXm+UV/0h0ejyd/5958X+VeWGK5r+8e/Zn+/lf93z5m0+f2f3vfyAhivIi
av74x1eXZVRSH3/pH7EXpvE31dIVhQgLUZeJthjuTfv3PwRL+psm6prOl03dklSRtfafqRfy8i2+
rkq6wT+mGn/8V0OYV/j3PxT9b5ZuGCZ/RZeXf/H/KfVCM6X/WPGpzmVDsVj1LZVWF2Xbv1/4kR6p
cSo1IfCva1NY1nbyF/BZgy7mbVJr5HOZKjN35CDJEVHFNqE3NGhE01WT6Ecfy99zRYQLuuMKQSV+
AwJf1kNknaemz3YM+SyOlcgoiW+dUKocTLmB9xt10PSCfSnF2i+RWZ/0HSiD8TpW2mEWRqANmjG/
DM2MjDljkacb4Z+1bkKQAYg1q9LW1St4YHU9MUmeieJQGgTU6dtALiNFFzVOLx/GNCFNrk49aYhv
1gT7PzEDOL4pCa6ITysnEOnHIkhn3YoQWZSadmji9Jc5BfOe/FIjz2V3ZBzYyvAZkQG9DTpZ3+zQ
U57XZznL15NGWqphzNvMZwti8gteQGEFJ111N6TdQjBplHObE+RdoqidfTSd2tTnXoAVNLHi+kZA
E2aAkZE/uj3RU0qmjZ2mcJaHbTIbsWMizn56PLS6vEVhNDmE//AceDVSeXCnji0ioX8FwiBWnCxm
a4XGioU3El5UdLlPGj+vqUvS1qVhX9bwQKKJM6A0+46la0QzlWQCMCEtYWd06AUgwUz5LG0SdbrX
w7QVLWVw0oZywEwLTy/Gk7qMi1MY90htxnOd9sYqHgg/7gsGIb3A6T3G0Z6gRaYzYO1mejxRQKsI
wE9ZNpdsWCCRI8CfnGFjRAvADXUMhspQkB5gnTjOyHWuAEdivJsV9FFUTd/ERYYQtp1N3kEqZC3O
bhEJsWYa9nYRlICcjTcRNlIyNOqzMICKoOhemna+ctZlFvDcMD98LRyAaAvAedISRL0ROVVB+Znh
c9kp1gBORy9TLKFCc0yKJfNNl+0cw087RrADuxZO0ainfz7wq2lTmL72UUpzhUNxUxf07stTIOfv
zGEJtPBhNsoERwgms12CsTdZZUakTDMcVULqn1zuinPRUwwYDbJgDfJOg1NoTBKMoaL0Yug1xo+5
PZmQECVFjo4JYrwmUCTsFMwWWoHmmDERD1ZlWyFJgMMohfmVUGIx0Tpkpd5Ar6bnh2grYC+3lUre
YmSI77oZHnNf+lLDAtWfT1ku4OQ5VTW+1goNEc29yZ5FaBMtPc51p0e+LY4IRnWLPMXomUly7Iwd
vaO+lb7NjKxLgcmzmGi0Lcd0QyQzojuhYze38JfPwCKC/disC7WQ1oOf9hhpIKNH/Zw4c0tXT41r
N5l07WBKSYt3MIS6CxJhChKmxGiorH43EN8wz/K3VicX1ksBriZI8bkWaWCV5i3uqdSqgkS6UDW3
ZhyCaapmyh4ph9dEBT6VxVkcAGvlCmj8IgKdnNDQKJbTMtl4HkJT5oZOhShXijKA8hEquoz3PRFO
oc78u5yGa1/kNEhrbMBCw6+oR/DSCV/QZQXMozR8yUrxS6aZhZSs3XA+R1hJ+h5WpnExdVbNE2fs
JwXMCvmsIUpjVYMlNSRofpk0EdhrftXhu6Hqo3vXMzjlg/yTowbC37RSz22bn9KxHNZJU71N5kzy
gtlj852TwkWtUq78IhxXfZNzhGKioOW088U8/V0FwyvNvQplhE3SGsIzjrCmP5I01I00oDi4dEr4
lSJD48VLvuq02gYlUgS5HX4zgYhsMSm+2xQQKhIvJHD1SOuLkkhBSLjqyT2GBZR7nWUg/cig3BWc
VuNQQnriv5Lt+rvvFf6WOtHPkMBAzkV9zufZE4bqnFqX0OS0RrLZzVIFZMOpj4Rf3lRcb1PTPell
c43S6iMfo3OT+ujRdSGgEcPws5yJD/DN7oN4vGhXQrIwNXmiBYGUr6eR4ZgyoAuyN4maJ/8onEU7
73ctMNuM0xVpzD/5PRyCcxqm406exCe91biRR2UfZ+ZRJuAnzNADqygm41CTAdr32BBLnHaGSMNc
N5Wb7KcfaepHZOpMP2UkbstheicFsHSrXnkLkhKIdBXdRlF6CsNO86S3UhwSIP8BKTkq1uwsQotf
RQYoOL25RaCX/c4fOG3iByAsmNjDZn6d8/43qtsKSfpa8f1nTRKR5spIv+TfxRwWS9ubkJU2Lk4W
mffkUsw0V0IYl+abnOrxoSCVnrGWZrljCFAKPelJtJ7MFvO3LqMTFggG6cv6BxkjQe9xXDstP2vV
ki8sI37sI/MziqJjL9Egl3x07qwtV6FuXuWBndWPSRnV6r1Zx4y8DMEdreAUaDu/ovdX5qzcMdY/
8qLnzZDXIBNk0wdqJ+7RqvE97o8yyYBHTTzJ6HfUaJ+EMtKziNRrJbcyMQONk1m9vG0yhlnWGyGP
L1NQqccuBNXZT8VuEqJXlh6z4V9v9Ap0CfsGOux9bs3XySgAAuAebyb9ZA3mpyb0v3QRv5pCdio7
kCunsFfpDzL/QTk5YR1XBLtMptoWZGmbkpq8ahh8UEYQKh7fjIgTJTkNgZNXRoKXW37P/L584ulB
dFKIADXYOBAKHAwFjyWiFPQlyxo+dNNV5cawMQi0QfbDrTpvhXBgL1bB6/AWT5lMKVMZnlUPJFJA
6KBa2jPj5vTf5/dBSbdWxQG3i3qknbr41vgagUeoOINS/a7GZ79SdHvW8eB2GYeCiCoqaLRwT04y
2kDdOJQdCZMaAT7haZpVjheBCKpJYemKpXuXsZWWWLfgqCpS6JQRI2S1M9ZhlX3JVnpqNeWIIPJL
brWPoPk19ihqI8nLoQGj7oddbV78ZMNA/NpjxHO6hfiqkwAK3pQL3U2oP+YkOxo1ooah/pwnHLDV
eLZS9UWqgiN9yB+50rcNAFW5pbFJZkWnlTdp4pCrc4mJFaKJSthwNbqlOIcerpDeY9qSY4Q3v/Lu
dxtCZSsazkbZUIMvI6pxJLqbQMRu9sIErb4UGG9Nzmwv0H4wXIEp9I17BBVv6AWya3oQhDE9oFSz
3ukx+4xQecUYKZV1qW0GTQiYZOfnKW2NteAbH1Fe7nOFeSMFwjEoNaY0iWWueZUKOqXyKcT63FD6
ccGu5f5rBhXMYO/ZqIOvoG+veizszKWuFCtyu39UBWuFxGUdkU1QhZyuobfwO6Gnw7gyx7K6lhph
W7CCFwJIKSF0o+xNKBM4ax0qRYyR5qboJ1sC/OpjZBqHec94+5UhPHjgQLy20jLfyFhaxky8dFO9
rUx9mwwLOGK8zRk0M4pTf2Pi0AVpJjOUpCc36xrI29bymADAZrMGckwTi3eVkwBwHJ361hQRDUDm
9EPpltYCUu4ecqGlwlHovVaVP6ykPcaB8GWE5otGGhtaQnDrw9KgnZFzLDB7sjSJnjY3c/IqJ4SD
KLp2keq8XA+kv/h9c5SbWPLalLefIfUmV0G9Jyx0agQjLEJVqGOzgnwWDwChaHbETeBxyURkQSyb
jBgTyCfoCPWrARzF40PN7AhRwZuAAohvmyQD/+M7j8+jqgpts8M69fjTj4fHN2Ree3iey7/218Pj
O399asjEq0hTtPmPr//Lj3/84ccT+48/kyTxXpG73GPU10rO48+xw+KceHzIuo+/9K8fVWnSxlSG
kGKddKCiey0MKMOPf/jxQGgxvKHlN/zrgbHav37aYXzZVTiAfX+iBWZ+Zo+f8fhT6r//0T+/pu5E
6lSOybTvmyW0u1se5qzDaRctoBdfpLnz+OLjzzwetCX2mx5Htm70y5J3C/D63/7+X5/2CU3RrkVs
VD0y4v/6jlToiVfxCj2EeA+NXVgxkZCW+cHja0Y/JushRW+djJHvNsyd/kyNeARGhNnIhOfxYScE
5xwkSdZ51RAehGOjPrFbzdqR80QcXzFA6OAgVr7DTr0DQjG+D8/KK82oU7GugMftqVwYtV8zL/fX
5W2+UZECoS++0ZThM1pTSe+iiwShG2udecBXGTN14BS0Bgp0j08WAcJgwLsjqabP6cU8K+O8+qZX
SZhAPR2wxWZrpuviqocHNbjdnfuXswqMOxlayQf6M1LjdPgAm+hzYOHJHDHzdKIodsBh+LD9zonq
AaoyYTq0i/4DwiTN0JCtxVa+mqMPi2rdeMqNpQQHgksaFrKglf+rvCR7/IfEbIFbxENHn5/MPxyT
bGnH1MPgJF0Q24UMYXDVqI5O+4zEinN6Ms/AC6NqlXht54q4ZwIOs+Ep2xUvQesWLwuTDgAPstdD
jgcCF/pWlt8gCo9oTcwJsvuRR8lYmeDG7nioZ525BP9MP2459+i7yMs8GvyNsKF1z5EVPyVErjrZ
sY4SxIeyRSG+oKCs68g3YFdfqxcS4NXL+BKLV+HzjEir9e15o0H836ev2QcLdHqOVtKmWKek/1XP
hB2uUBHj4TZtJkkrmSJ3xTTj03LfDOsErgcEiA85EYYlhpnOhnvYimR3gOiTUZuByVtzxLRxp8Sf
EEQ2tTO9qafS+eZgGhzIFR/s6Y1gZOGDcf4BoKn2fAN8egJUTD76aqQLjPBHVWyOh6vUX59hF9Yb
0z5jXuLLKxWLK78jkRtr9ez/mFvo/jbSX5CO5hair6efo6O+1X/yL/5LitO9vuH+/YquWBb9H6Fz
25uKGZrs7XPgMPRZUX7xAgDUbbiuQuyxO3KpdPsunvMbGIszu2JBAMVWcPCPcxi1ow///du6mmfz
jIpsEVo6o7r1g52Fn1AGCXmmiUQymeGiEU9XHqMUGuaBU1yJ0/hohbUrJrZifxRPp+DljSRnieHf
em/A/ziRqJeSBkWoOqB12tb+iq6sCb9qPa6ZwXrSy4Sb/kpH/emuvLxE/VZY31uQp18lVLzCjk8R
JK01kPXueolt0ObSfiZIcrXUIs9j6KWYFuyMeylf081pBnCYCbTPSrgTNnGaCGsscQisiBa5Dojx
9uQbVB7RdiOvVHFM7ZE0MBfCbksz6QOF0j+/SkPDDXZAN3pYEvkLuQ8iwgUltiEkrYLdDOj+yr8b
nyqvuuP34VomMAU5WT7Y47r81Rw4ociYuj36LPR6CGvkYvs+xofRre3exVQSEdlSn9CbKiwh08k8
jlDPifraIEJbh+5dJZ4Cnh1o4QgStPPnlXJP1p61TjmjrozJrm/fiVdvmE1c6PmwfxMoQFROts4g
69kTtIij8ITnR1gx0qNrt9zOvJlcZXsM5QGxGkQI3rcS3x6uTDCZe+WnMj/6wdagx7ELsr24074Z
W43kjMzPGPz8TQdyWN+M1TZ6Cs8BDFhjXRzHVfBBk4T5xI3hwYop2UfkJDt0hNGOc07xTMHEK1d4
iA377Jlo6ZXxhVA2ccTjvA3DvVuQyAWi7umjKM/yc/c7B6MwnWrBJT2y2sAC19G+WLxqhbWuPpun
6IURLFZG2HL1h/yTMD2SflHp0sqqeify6E/OtlTCYYWjS0jOfIApaqmf/Y+2hB4dK4xtxCetPjCp
Q27+HYmnWFl9MVfUmV9CntYqN7kSDXODWw792BYWj1W+xbRKJ6pdhSfg00QNlHZ2L7xaWFNbYVC4
59p2hu7KsNxcRQ7g2iMXS+HxqjjBDtHkdA3fuufB640Tr868B1q7TpbcBdM25hVnIzmH9eWifuTf
50rHx6X278VR4i2CGvqW9HYORBHDzirbcRfiSQBrNR+4RyJHzF+UDeS5q2Sjl1DNQ4t26iWmXwMU
Hs0/lnF0+B4MhZG3frjjB1qBwCeqQ/lis2QLrNbjHjcWiwOm7uIDGAXMjsDhNai84JlQo9QdvyYq
VbR7JOaw/WFxX957WjXFJ4J5glvA1Yg/CqgSLpRj6PYbdbn2SoZY3S8CS/zlbY8o8WL5hcZlevkg
MhMw0/Mj3fb0wlMU73B5V8PySx9ZekZ/G4Ub7rdtzARtS75lYEMk3sC4ffw/GMiPZbCzDxy3uY7i
kraE/dpJntB+rv3n/AxD+0q6aahukP7xSpA0MBRryBmj7qXfIkxv8z6rJ41il0wAngH6W0R7FOCA
b7F+4jNO1rHgwfcdrtmdnYFl5AamYaHk4B1iEHniOmd783fVSnTQAW+4rOIf87cO6BsRcs0e5XIJ
NdwrlccG5bKT8guSqf4skXeEixTO1Zd8R7PEcp5a3wZQR3nt059jNBq/YtmetVO026psRC4CWVKs
djzu9MojP3UF0gMdDkxiImpFosue52101zrIZ03JmP+pRHGGPi28WKgIuAaekgsH76/2Jl65Ue+h
TSZBsFP21QdBSWsWT9YMlPw4O7+M/QDhNli5wb77XKJYuQ3egk//Q9jjFN4HLvBMXsF177LF7orm
DFWfrnx6lj+DPUPVkQ4I0dbOY2GyWZzs0XBxlaW/zvBCMOWsMNkyMHvizWmu0HN4CUGALm8iXH9+
39gmHpR7yevpGpFVYS6Ce4fVcfGDrFrEDJ9IpGfWOtL6XLKbYsz+awQse9SKaw4NwkLgpxyaiw9U
FxQ8i/Yi20zZWe3TPfkPtkDcQmrr/gFes0wYHUk53atheuXwivcE7ixiCHEb8Nbq8VZT9zGj3RcI
Ueu7Z+prYbO3RY+JMERCywJjTeamAxMZkBJvuYJ6YNV91KfQja1zuTEcz3fpZtm+iyxxzVX+otgR
uhRneB5JCDgF1RdBcNl3JVzqNFiPPwqnSVmxjgKSL3GH1FAgi88IzlJXomzKHNxEc0HmAtdyRtoD
5mwEIWgxNq3xmaJ9pN4j1U/ClDRf1DJ1xC1qbLYr2lSj8UqLU/MPzI9V2BOekH/Ll3paAy5Hbicj
sTQXDbB/9DdWTz4LnQQkTjuWHWlDNMIpZvy+Ub5Y29hPKKQlwPwsbdz+He9c9oz1srZcypXqitW3
GmmMbSlUufFOrDwhTqpddwc2fsVwjhu6ZOGA7U1oCUMgFo+XRrW1lwpvHuu2Bl6fCtL5nve9zzhm
iY9qElvSvH5JNXFmoo25tdmuyDWh4m5JigSHt65f53JTuupdvQvlBujuffAUkzLivTxxnxu3xGm3
ImF8WzomMpgfns+8oruyyl4kADlIRVuHJnENs03ykpoO9GqkBR1gr2OtWJNFHLGKccfD50OrgjqJ
ekeGhsEsgk4QA/t8K3O3yuNuVE+0VOYUPbErvPjxU0Dc4DH5MN58AjfVp7F3efn6H+yCf74erH0I
wbrEUXnOHntCWWx5tdOTwMGDXDNSVyhdaD+Kw7ZSsRzwwq3RBiWCw+3fJb9AFscu9/MEJYLfpVpd
1GGjBQcNRcNaP0470ek7Ul8ORXIe99jCCEYlcqUC+oYh5y6ohzhystz+iMS1IDkiZRHJUUAqVmS2
sD+/oe3qnurzdAVXNciuWLz0ZH/BV0xsmiritYk2UAg6noFOkbZV9KPSvE7CL398N6N1AfWYmgEK
7EcrrqgIby0dZkpwrJDNWkazhD3Bcg3iMyuHAmPygu5EgTrvUbBwzWsnGo0GSQtLEBqZLjY5PtXR
X149LqXimr4KyYWhzm6qAOhsiZpiJxjOqUu4T0F0AocwdNmlLW36clNnz3q4G+EX+pc0BqXAEW6d
2yNDNzj+rGZkjC+ZNcXXojsWUzwCbqqcO+lEObOE/hFnD2Lpbt6JE8YhTypwPLmW4VWqm0CKSYtL
CCAlFNySxCd/LZaOyktzYkgbgBUyWNvWBDYoUBwScMIbI9tXAYhce+x+c06AmmC+0gvBaE6rEWkB
MzqAuING89vOY1ss4Y26vuUQFgxTacTna9jw9E/L5UeODfiX3PIYxySZrX2X4Uu8zY2N5OoIVuLD
BDyfIox9RLOZ9EzPAcG64YF2NOncMDQSrOXYE+EXvGQJJAkOJAKID7FfUyPyvzjFjEmtzRswf1EN
Evelkw/DvlwlZwJziHqCKN9j7k72RAAZ6qdpnGuU6uKOLVuSYSF8DR8qva2vEgcaZ5k7u5Ksre8y
SEHS87qNeCYTg+HXASAXq1fAW7Wj801GOnwErBqxOygu2zSjY+gqarSZqJeFq+a2mUvOuw4571ZL
Thb++Ai47mxJaPiKbTReeNKsOei8lXIX0AthK6JgYq2b0+cROO2F7YH9adWeuG+Ix2SE7Z6IvqJ+
reiHu9Qd7SvgcFZ0Yuifgs/ksz18lNti9VH+KETNfaMa0/FVrtufUmUFJxiPeLnPiIVpOvIm3Axq
Gi7RX7QFmlV95iy7iY7Zcwx/kx47nVmOd5/CK3Ht46vOi/Sp2P1p1J34m7KLQDy2MeNwKWHO25hV
qqu5rb/6G2tpbpPPxbUncRGPtdeQIu4wTWKKTJXKY37KjsmOX2jVvmqbpXkAt9FdNl667l+x4LLc
cNJLyKHJy83wMv509ZqSJpJ7MoY3eO81mhFc1ZWTNR8jV2UJb9G1ZPoepjPi/ODKbJYXlK4En6GY
U7eReUiY556hGA/HZSMZX7m3+Emc3L3qyjJWPHceNxz8gBPoB5M165C/cvNyR6Yus3L6BazpI2vQ
SqZ8GjakVTME30oHIG1cZdMdBf8Pbgr0P8Sa+XYG9XI5yK6r3+JVeuZ256dkHBrOLS6sH9RJ2T16
zp6NfeEZDuWdfnw8n6A/xd+iMx+ISVuOzRT5JYGHJ7875fH7bOwaMr4Gzt54EMnlMOOnghYCZfEy
MO2uCgWVdYvfOJMbLmF82ka+02ASvhLHz76N0u6eZYdKhwUyJ8rY5n3IxzOXVnvipCrdKC/1dfsO
SA3Xm+KexC3vuOHVJ3olj0S1OXKXhDsqWl4cLNLRWvqmcRQ1DbUozWom+qnPwQX/tukubjdkSR/6
e0MWHgM+1j9EnkeKJs263A2osI58HQeXQ3uvgMuygbt4ko0etdhyzBATouNPtX6Kst9Abm788HZw
La5otuNqkYXErbPoTQNHvAhugUaNrVoj2iQgBPVlIOHTJTOiDldUs6pyBoYovuv0PvQzeLPmzgW0
9T1+Bxmyw5oliySeedvbyWd9qOVVeQFOInwvkejKOkO40DtYHc7kJU/q2qfzUtnBgVSwW/UNBeQw
XMK9f6uvAxsmh074aZiizVX4vIb39FobN1TTEIM/xx3gBdqJq8y1i8kGfAOfnPg6m82+wqHw6f8m
3M064BGTSii1qyR6JbKs0m3uxEK/RJZtQDLuD2X/Nnyyn/FjPjJPoxZq32/l74y4Po1+E2c2Vfhd
NgxV18lH+nopiEM5NM9UI90HyXFdsZbl/QJmJqa12KC4oM3YUsfSHWjuU7MK0aytcK/N4BDvyt6z
XqjN95nDCZO5qN3Rw5SXOFeXN1JMnoKnadgSLTTJe6SR8XxAKiK7HCbYnvNXaoHsQ568i8E0jCuV
OIjlQEcRtqzTJDXTB1maHfcYjrVLcM5xSjy+Ksp7gWto3AoMNJqjONNrduJDkzRc3JlxLX1nUM8g
hMobXJsSeAoLD3Wo2eyzX2Z7GusX3vWjyAC42yc9v+rJqqkE0q+CjaCiBxcHJdrhfWYcxOmNDl2u
46c4+Dnmoi/+R0fGQoKz/OdJ8fdgY7HsXy3jeWz2+lKH6tEZSM+GALQLZl8z/Ekzuxf2/IyOjr/n
/85PXPXf9EYs1Rs35LCYBLH4NgvagTP+0h+BGrDxASKzsGLpJEntxfD3eP0UTldY/t/p01HCQ0q+
UfFyWqJhWe4IsENXz7hnVV39lvb5ur21N/6zdNw22s16qfIXmNV7/Pb6eydsOHg9cd2Tu5J4Pf4T
p731LD9z6VCGsWqcOGmY+ac4gBAjhzDnF7DH9MiKyo+hfc2pjZs5ZFWn/IWWv4ndhSiHd5VMBqf9
4nCJzBEJT3ciEm9p6Mp70hmJBOPweROe2IYKm0VVR3HC4IciiuihYJPRtfFkQmKgofbuuFlekA+e
UTOwkDIIw/25nKLZEVGHAVLC+flYAbMjy+0rZ/XyFXrvI+jyi1erv1FrsayhGAaSt1x9LHrUpf57
dw2/ObpQF9PLZYHEbFO6xkaO9xws9ncQfP57pL5SYsY0/ZgJNcwfv1jdxrdM8nr+jA5Jao+sn8hu
vHmvNDW4tZYUnXTbBEdoM92wkdilbxK+ui+JITYoUlozvuQm3paj/WqM0Ip4okqyqIiymFPYPjGs
VXzBzxclxHafGlInnniRo4r8GSdQMUQ43XG4qs60g8hBXe1ykylf7StasgMNj4puDQWo+U51D1KV
D+n+cxSipJDoWVEjEMeX/Ao4K6LqcChGJGUjxaduiZSDGP6bCEMqqkRf03LHcTY40Hsqj7IEZQTw
tZ6u0n3QbhhjUVoFu3j7JrzSE2XJ8JJwR0uJp8UbRPzLcA9o5/xeyKUV0unCJauJsoqsO15RhCkJ
R6Rk97/ZO68dy5Vlu/6L3nnApKcg3IdahsuXty9EVVc3vSeTZH69Blfvc3tj40jQBwhoNGp52syM
iBljEiSF7/N4Nl/L22zD3PbOYdPT15B1FvG3R4Ymg1SBgfXXhFNuArR4z9CwIJeepy++iWEFihh5
KWb4cbjNUU89OQS1Kw8sSHUyvyzjaDDAYeKLMnZarsDsBWtKApvwnGa3rh3wZXkHSPZicGSILR7N
nXwsXqgk2/MJv+cXqPEfvL+OTlBb+i+IHP4jDCtuYqrsG3R2Zy5wMk0ek09Vk1HccEAYuzANJdlD
oL6EI2g3xo3v3YD/xIVUz17s9hXHVEptFEOJX7Mn3ktip2FxAT7ehsoYcDakTXFpM5ESIqzGftK9
g6rBH3xuhCW6nnZ0gRBJjBymNuCr/HKPQWJlv1Kdwevbf6+0Xz3qGIicZJiSA7n2yfko/a0T7Wpr
z8q5M4+F/aox9LPNGo6ebTBHu7wNJn1eLp5kiTwYsgmtFx/L9chVWVL73XAeMMvqb5UkbNvEGtSm
NVN7/sjCBPSGedWhs/VsK9/MH6bgeiafztltSJA2y7Fhf3vzmR9kJON41Awp0xOvFtiM2OvS2JBN
5G9CrupZn1aWeEox7bIg4mTY0q6q+Luevjmow/jOx/mdJVwBCHEDjot1lnnksLJH7BeN3NijzsCl
zB2bJKjXUwLjZYW8ZqnnuPKOuZAjzvGyaHH2tymdb8j2ia+gCK5dSFQDyR7i4pqzSIryg6uT7wRa
xrxHS1Olv7HXOcnGJnsh7c8DNp/MOsZwIfTrbW6Qt2akZOYjpBYwIqlm2pjIkdVcOo+py9F1XdzT
7s/KkZPKPM9RhSOgkdBAWc4dT8UbaQucWboQgHQYG64tenn9EBo9pMPlFDEqcCmFNiPcvdY90vYT
NB8+Ph1b/Ma26BNktdO1XxZp+7MHrpMcmtySJyFVOXib5aL1No5441rhISlXLLqWVcL1l/kFOu/Z
BKw9yWlYN+wZ1yThSW0uDqmM1Wwo+zqjCIKHn+EVv+fw8/NM/CVefAcOK5+nMr6cUOxJ8YPlWk4W
NC67w0VvbtgqbiJe4S2cjjGYYkrDy26zt7hFs2lADDl0HAK2EVYC+6/AuEWL5zYfYnu5CJaTBE5p
wOYupoTECSQGxXhyKd/oc3cKDwQb4FkZjNhNLgdvWM/n8YMflo9UCTQipi2/y+7wT3WPfKFDmse+
cHrIC2dEzZaFDfItd4Vt7bnlC/PY2/uBqoANGZgisL5G/8ZJ5MuWGyNZcaM2NlZ3FOue3KNF/ONt
ObHcIPwGb+S0s4fs5gICWksnaO4jAz8BskMbhRUaMsmlfoAMlNXvGvgmvtPC3xX1SoXbiaquvxZP
Tn4keaJlJBMeueb58RDVs4aUczO7d2m/wmUOWBH7M3IpsR7cuerEaeC99JQu1yLCFNLP4EoITpG+
knFnucO1iqzzefxpt4CgFtdhtoL3cRqEBwWFJnAosjft4jG+9c1nPhDrp9E/Ua/j+uBUTnRoFEEj
An6Jmnucs+A+4FjM9xQb/zgud59L2MdWsdnqRGGD2yKrV/1w5CLr74YHCqRRi8njGjx6/0TzJFmP
ugdRyrIFlU5AiQ2eNW685dqMP2koZuu4j+14w8pxGrY0qOj+qi4EjSz7B+WvGU784V727ykysY4+
VnqFrTOSNt3YQmrqjDNU1lhtaXyt9D2lcazgUIxlYhPZW91+5RyzmTJ84t5zu0cesruLgguPn2TH
ujwUO1fetNpaSK5bylzLgaUrGImOsSF4QuGocBRfDv8NFu/lBrY116TXPFvT/vcRRrCt9Ts0lRwf
wPTEwlm7GgFQvUx7tG7s2YxlKNlgyNcWZMSAG65cqk6r9g5rOA8S8BrqRJXthLHmKkRTADTa0DYc
MHzbcQjk1HGgFs4wLUBqmyP45MAyAvG4tTdLIFVuarY7RSYOXevAMYUKyK38+4bsIBDebMnJfbN/
nFcuy5C6nbXkJ8f86H819yH7RODExZgcOLCEeWwS+78IglzERavY2YQk82+iaolN0UcmcMCKZ6WO
/PxyEUhSmSvgRB58apqqwsAiy0lUdkPlwsDbyac1mZTazSDnm9FvVgGj5wqKcwFBcnxInDduRv8Y
/0ClWjws1yvkUYJUbw/+PS0/FgApU15GmHFjEbVV41Pm0/h/0icAqNqrjsbzett51taRy5GG88JI
RpaPZvQ2YGlhdkjh1jXXWAmSNgAZgFPLcsAdOBGrGiP6l5jYgbEceRcVRtRT65mbYj5K8x5Jf/NE
ng0lh++BscQ9oSRDdO/mYcBtsNw/Fg6i6AvXNfK7O7qlq+HEE5zqpjm28Afl2qdwjoblEr5wRHXj
jLIrJXNvrLkDKsYQzFi7nWPT/7Brva/lujbvOZckWnUKopQ9GxrASNQDatJwJeo3Q7dFcEkmlxGo
JE2KnKvwl+M2z96BcdgwfEZ/Qnzwmuj74XX42ACuC7mzraDo11m0YXiurAOXIXsBnJIAWmOhzg3a
brCowV6aFWm69+NLHyEA30Y6N8+mTwNaKbjTUGR66b4aP7UfKFYYxqyfDWhUqLAPRbXpOKYsb/w3
aNl1t0aDuFxJQPhwRF5anFb6GaZ9x+FRRzO6UNmLmqOMj3MJo/kNzspS9SKVEG9ibIG5Q9sDY5VB
yqlfJhruRaxWrE/SCD5lmqBudlyYnAouWRT/pKTKBAdN7kCbXB+LLBdQLQyJZyYjeGdc7RTxRu/I
Swzty5oDv5Z77YvHXgyGGV7ak8Mu1JCFVszkpc5sf9Cyh5ya2bzsBe+scB/kobOusUNAGAm1CrG1
ixU9tJXVct9raD/fyYjw82635s7jm6k4MW/nTKeryuBqpOg/LwPIMmfnZNL2jCQIlBUmZliakwyy
77ktEaeH3UvDQI+dlzwYfBUN+AkEoh9c8NRAQvOeW7fHM4x2BbUBUjqxQ4gduCtAv6lm7cAQ7w/0
ltwoyQlDAzMcTXsXjTtt3uqkzqN1TXMihRhYLfII4JlEDodbK+9DVlwMLNfBiJu1vsvfuWa4pdgy
RiIFU5UtuA7nDEaMHJyiiO7ifM9JY+QpEK04YGIoLyHUWnefCEIYoJjvNHvP28HvETezXgYihGat
WFXilmFsSM6th86YtTlg0BXLBn6MX2XuI1nGQ44hizPuFn0iRr2jgmP7pO2XIgOnlU8VEY05aMbP
vmCyoyUnnYBFWi/QeahnLus9voolSBYwhOQKsvwCTkgzssOSqz8aIcrtuWfIp+Xm5wOaAEoyrMTY
e/cHg/wduVGCdeLVZfpGeUL6E2URTNBFZtB3qP72KC1IJjM5t2SYAEArXOA14W29CdjhqoNIA9me
wcP2sX2LGnrVzaafOJjLY60tqRZJ20n5egbYplHdYWgbA5VwygrJGS/Ky2mkLHv3YMN/icwUZ5cM
JSemMElQOxbWApN5APJkHvzF+UJPEVGVVrGnYe0j7WmjKPrZOGRAxsFtZHt9jCl0azS1JE6LeXWb
gWbH6+AQDWEE2tnADK0cTX0lQZxwsZM4ax0xwhrBASpxtK1QnBEIV8+jM+arKOxcGiumBTFnmcAN
nhrLI5BaYAzeAl5wlf3dFtHnGDLJ1Cazc6yKYHA3KeuaKPLgEyCavhl7H4CRKx4nDztV/JD++njo
OPM2zLzb61NtZhYscvTH61cXmGbsJjI35dIWVBpTfyg6YG5jk3DIBnlKDESU2X//Z0QKIeb1cR+7
iEGNGtROw43bWnVziLL43/+ZXWDbFVPJODcsN/SHP29InfSHNzsDnl8lRaDlv1bO9BX/eXz9S4LR
hABS7OeFU5FcORXXP3O9QtAIKziFbKOOWoOyU8vaGVecqaX7yeUeSdD7r/sQ/6fr1noaitC2yXrs
+pY/r0/+/uDyaZSdvPLnyToL97IlBush365aHHsgPrAR1/+ANIMsvG7O9c/rk3bdvPo6lcTJpFsp
KnRwZRYzHQD4v/4bl4f/eO766vU5A2dpM3WSwHRBsOOSsi1l1CB1aTBDBwDnxpHGCNC8tLrRgfOL
XYAitBdE3bjWpW2vDAeVuX8aUs/BItqtgg6sJHaSukIsZntLejslM1BOvwAltUR+4Rf4jZwVQXOo
Qr/fjI1NYUShaUtJoaUuQINaltFtuVg0mpYi9Fsa6eKOnCf4OpbkHZ1NizkTyC8ou8PCvhnv6p4J
Weo2pul5jaZ5JiTKMUBdugk9K4Nfi9GEP3lfRffY2iQE7VaUTzqlELjxoFELXL69JsUhrKYQQpLE
ap372RB3ML2qwLQQvjZjeNNPLE9mNIeB3ULQgHPhEBKQn6vmrRmD9k0sprRKDg8dusqarJWX4fRX
F8Me2ryeCJMiXNusw2mgaugRa0Gh33X5SB6qtjY+zX2bYuJIRzOt3rBFWyBE69Y9ZRHg+DlrvqdB
Y4IG1w8GfMTPnWJ6qmVU65mE6D10V1QVYmzgiArxl6COjX06YB4OqvTWoyQ/6uu4W40oQgpBhAHV
+6XS+z16+sQBAV+lxM+V6yZ7odAgVWSZPRKEzgg3DyeWD1lx0NpmtMi8vpg+sUM5sdrUAXzRrLiW
BR1t0wf9gQA+XIni37yJzfitmYFJxEMcwVetrCCvoDeQAbJFZu8mE/u6OmfxGJcUYAaSVU5IPUqR
29ETHGQHJ41oaRrKc9EYjxg1rB1aIfYeKUSkXnTQuiiPfNgcoP5aqbmBHo/v1cAWa1qGKFDzTkM/
2ReducsdMBif8NOzEsSedZy9uz2rUd3+8lPfPkUDE1xh02haJ9GrcIgM0TFjpGrg+BrLCR/Csjz6
pqRRAkMv6drVOhfL8l5U4SYay/xMO9hYjRJSgzTPpVHfq3FAIUWhlxYUdRSu/dYYJlICqQX1kMDC
GXFW8vB5jKL7sbztTMd/TZYUor3xodcdiwmoeFL1uBnbYOnq6mhr7dl17XGXYZ/gRLbYjmODVoWb
d9Vo7v0gEua9BO/rPPKS5SIizklcSTbH/S5rNcL2p7cttazvBuy8FoEH6x3WI5osS9yqXMQMmC1B
b9KPsYvrHfSndarwNalcXLdFOrzja0IVSPXZNhXMv7P17UbuuBtbGvto+7iYMjMOJnTSqMpZ/c/h
p21iiqhlI6bqETzqp6Jxt9IS/qmtmxP9NP2RvhVwe+KXOXc00NQkzpgCqDUgSMITyLZFGmipBPhP
51EhmoOuHnqH5tkOQtuhRBxBm9/eky4qNmMmSKrTxbLH6Q50SOExGtrf8IGLoKicIBQ5M0HbPY9t
+TE6OS1tgwiUmV+WK51OXV/f2FpunNx4/vKyGvOlJN54MS1vIy0qjeiCifW35e80U+zGBCiY7tBq
U/poPVo1wtBhHvF7maxVSLM3NrCw3+wGGYjb0AHb2O5eG1hv2QYcdSNyDwUuOHT5hPM6G2LcwqNu
L3RN7UeznO+tON6ltX3kEim+8tA4e3hEGX01PWOMELgDbW7OSGVt7Egbxu271U07y+u1o0qQaYBO
pAFsUoAhvO551vNpb+rmqeHUkHJE/R3FeDoP5k97JL6h4wrch8+qSIj5MlHfHYG8weuy1a1tma+t
LzoyHyrZt2C6SS2SiALTT0xIE5ZTQ+7SWjntK4HjTBVTRYYiA6F7XZm06eiN8zjT/3qYI2sMkhBI
72yU5UGxkHHyavH5Mu+HJn0Khd9sGYyzvZE+O1GlX/qwPvmRMo8G9SwnS4ynfpYUdZBidS0QEMzU
ptn/Bk8E0WxMfs0xLm2GGT9X64iW033lfWiJkie/rs5hM+cBHIiE7gH9E5Qa0XxIPcur25Ne4zuS
iRhvLkmcRyVjzsVZaIph05PjVsvceCOK+oWrdFU3Wg2bsCc8l9C/NN/ON0mnUQWM7EcLF5Rc2c6G
ltKf6RSe0s4wkdMW+UrVLDurMYGNSLSbZ5RdGosykJcJ5ziE8qnHJ3If0aFD4WFJkdA7HLVpck6y
Zmu5xa/OFfQHCKx+ANxE4TguJiAZAB3jtS+icRNb9hSMsgYQ7sp9Y89MtZbhbO2R8MjFkrLQ8xch
TTQa3XyvuRFFMROn4QLfO7+qShof8dwzJnCADUPLYEljO+rGcMJH5A4G3ftU9bdt0ZEjyCYT7Jw8
QSmOgj6JJTnoEUvqubtN3RUHrwo0o8AgqI/ctevYWD9mMxIXDdur0Aj3xiRzQgutPfQ2DUmdQ1Kh
6Y38ifaf23GeTiDBLlrqQNhXBV0QLOibGjiVTbMk5llkUFKt/C4xkcxTe8P63foMdXqfudgfSkuQ
Kne9fcIKfYfnxuKhOJxgfz8I2pCjssXPT/dKBNxrfJ3SXS27Z39BtEoIoXhkEmypyPuRKFablTcg
lXHIU7VGtHd0UppZ6dp7PPxmf5tNBIdCIjXpY5SmVU9uzmu4Z3QxBJZboTJP5Zmuxykrf9G4D1nY
sT9r9da00ltFCSj9UrL/Dh0vSvnJeY5vPbtA2zC8Q7pDzDoTDRjHWaXHvmmnUwsQHN3wd2Q7LMyj
tn+JtYcR58h15ncNzET5nQB4ffSpLOlVMoAT8LxzFMkfUeeGgbY37XqHrQFsrn4iDaCqfVOwpM9E
cYxbzJHsrPshehm0BsuNxiMJ3nrqDdfExViDuG+euY0/3K7bWJHqN7aQlJtFyBSksouYzrOZxKeh
poTqpeZ2FD4FQpcghzAcgiIB7wKbhYYHdyh239vE34/G8M6E8+AABMa4BKIExr3cpxtYZ/apxnNy
Eqqn23zJMenV4+Qn1T5FBzfnEztp0OBrk6A3fYvyYGfS/+xAeG1ONk6It8BVmzNgAtL6IMl9MgRe
LLGWmepbUwDPynxKrxONOFkM+mVMVcjYlH15VZie2nBAHZRmgePYpFwnG8LDqONV7K5jY02MZB/F
BBTWncUrNNBbNYzOWeTtC23rzJMe6s2UhnTDYMiZZpJ7c+nfZQ6nElAEqibDBOcTU+fUx3rtiHsy
Zn1eQJvp8ehRenkurS4lA96Tq3Nqe5NH3SGVsnnpkC1ua+rr0B0eHKclfWHVnLKcBZ3UqdI3AjMi
1eJ2mOTgxtOBcBhIIx5I9h5op7G3fB+CLxjIAUjPsvgmc+Z28onQtA462rCRA/Ow8HL8tjL7Y4bm
g+9xexxpMiZpKT5aq7ktFm7moFS/Wm4eJ5tBYUYcXNuxFk0uS1Kt2JbONG8BF9r0Y7OM0BiZcowa
xoo8SJhaHxVr341Z6D+LFq7kpI+gNUF3HhOY0j43aW1EDGMmF/hilJOPg9iHssC6sgI67zBMliOd
FqZHr2zYPeE85p1xDcV62ah2VbK0ISD4LIUtjlOoLrouxc4ADrEjnjZHtawKkK5nEcYmlkLOiCCM
gPogsja7HxI/DeKB4jqmC+2uqlxAY85snvQwA8InHbJmSYhF+7R3RtqPPHcg6IOGcMhzGTNfZeSk
AClaQpksTwLPzGdav+foxYNiu1IZqO+0Em/RW+7Sgp+yqF87rspOHdxcmuBK5jxDDy+zmy39ApRP
Qjt/1nXyIo4lxF3t0QxrsbTBXB7Xo6nz6JQ3YUFYbrRFBpgGdaiwmuyrI32MP5vZTQ6+qhIyJ9gT
OPVeaXCeiz4ft6oSh7BFue27Hah80mhlxM7qXnTbm5zcxSSo0RWBoQ36a/R0ZGQz2gwtxVS1Krs3
TQODZxrSZ82Stvt2Ro5OFEHKKUH136v+oOh/6fqLZsjo7OnprWGN2hPhrsnc+UO1XbOyuqN0EjI2
HrXGQXuoShfCGYGCO1DV1EOm77ynil66F4KhdZmZP8YsdtA1432YWkVJ2QFEe9G/yXB6Ie1gEz55
jHJ2t6vctqGBwq9P4WCOFCTyfUZwf3DrlrGliQ8dlX6t1cMgazJ5g83ZjUdLc6CporzBwm+JQnVJ
WG4inIyoGQ4sncscZagw6T4RY7F3i968s0a5l6RHJE5o53jWkLbjD3Lh+mQ4TU0FmhhrK9ZpLLcd
7dugs+DoieRtSphW9Zi7kauFG5ol7GJHVm5bUW07ZK+dYBidHUwz68jyeEP7XpmjCfqz/dBHGzRY
knCL1jWVHPUmEv05TikVKklZ3vNBABs5pf5wxs1QK5uPOAG8bU4RRUq05l2N/D9uqH7EsSTsKrLL
lJiPmjvKQPdnl7oHTlFfY4T8eo5rpBoaQO7exIOjje9zNb8oNdNC5pMAHqriUnbds4rLnZZH0WNu
v3ZS/phSHxFtTChZk+YATYqrmEHu1uj0QzcVdIegIMECAL2Cd5Bedo7bkyn0j1aBZChM/+hCG8DB
zfHQ3sqHzi/kfaaPP82RNhIP4zyACr5907lZ9ojX3ZszvtRVZX8r67FMsvtiakHTlooyUDotRWcq
QZ1PujWzzhMTElzb/pdsfLnrfWp5cGskM73yAwhK4MkEikb4LZ+aorIgwHNL/KrXGhq+jcheGbDk
dkgxUCVNlB5rmfxIqvy7dqOGrG5z14pwOJVoKSWzqqu8b7/TBU5SFvXIXr18Dp6YLvqg4STBQYJb
UQWNGaID2MDDN+5EK3duVhDTjP22ZARfDWI6SYkrnBGZLPjjsyogzPnSpXRRq90EXWM1zTNtBwPg
iMTZF8aSc1kaE8eWJMbc1yTEhwbsnGIxZdS39PhSusDrCO2s9Vb6/k+z0KptOnRfpcMZN5KwDmbl
3Jq5ICOduttOY1XkEtvVHq00lkY34FA2tOgjGJ8sSCA+fVucdW4fK153k4vWI7NJFcjYYMCmVUDL
5vAi/fo7oUzZ98UvOwQIOTj0oGIvqDHShL7+qRXIiUQEBXLOqSMnFOM0C0Bl136Vgi4ozAnmrqn2
rVUxvFqEcqGMX4eue5ukUre5fecXdBpDpM8DmB8l2kWgSprGirkjl+7zHVre3fdZi9vn2A03/x/2
1s5/wdme5hpk2+d3kZRrRqg2+dH/g9vmGf9X2Fv5nXyWn//hM/9mvVn/cn3LtAHh+mTBHQ923F+4
N8/7lw7Lz7J04dn275f+jXsT/3Jt39V1MiLCciwP+OC/cW/uv1xe8AHI+Z5vwOX8H//1v35M/zP6
CRXqyu3s/vH473xPVpELx/BvnENwb6bw+DrfNg3WqAYb+HfA52BAs1fxpIF52yhrCHAyW8SKSXEb
znGG76q+yllEXLqUdaCTkje2ZooQs6AkaqXG2pysgPhmRAqAJRnOiQ59E3lQkAEjyP3suwI2UmZ8
OS7MKasU961jWAeZJZ+NG8dkgWIUlEwox6oiwZgXA5rSAjXT6KAt4B7dqIpCacOQvO+nt34AoKLT
S1cPpjzOY4SLjNGus6IBLuoyyJlFdfLzklthlieJPSe9Iyj5ck8/2wD0qK0iXmya9AvnOPh0UN9X
3YTHXsgEXvfDgwaltPWt7sZNWCCFBTK7AXOA3jS9VWiAyI3xj5tt96PSpng7Fyju6zY/kpO64S30
4UVjoEVIGQcp6MbrNm1b0QhhYTzm2O9pXqxIutebTNW/JHlwsaXUkh+HiowR976/NmJSaGnhBsy9
GK1qlE5xl+IQT5RusfciXSU2OUk2QL30JVd1sdflZzz4P4Hh0/Xmnooc2WcpbvUoN4KGEQKsf/Ni
N+W6rjN8XPsYhsHUX6x0OLUDnuNJEt9hyYVQprK+Iivub2PLAT+WOc2uivRH7bGIBSuyDiqViYNm
25fDwYvFhjSIf/HDSb9vhl9pf+sbRvQ6QghZF5DP16Zr/Bgs14WgPqyoRDF0+om6WDAVCuU+zAkV
vrmwnNsmv8/gNLlSpAhwcsY1RSdaB0tlX/Tag2ZCtW+q7NtpqKBLhTrCxx6FJPIYBYlbPFSShp9Y
CIWCgiA1BYm0Fq5533nISCEdMVXW+Y+w8nMg3nUABwd/6nEEtuRqHZbI2nMCIsUvW/M+julVGGQB
N2SOStZzbHRJYbx7qfAj3hv0qZBzEGuzGrt96JJWMpz6JKZ243cheX2zwewM3Y1hz+Nx1sfoQnrN
3wzhPNBE6TyOWVW/MkXO9Jh5eTSs67yyCKEgYsjIUoiq8n6tcDtTLMZJuM6IZodx12vJS1ZXjzhY
l2TiaU81um6r5S7dTDokPMefjZXIymbLLKjbFvJnUxtAzlu0NcTq4sBUHa3paUAX54fMoCoy5n2K
ya83aPp6NrSgY6IHrdfcuqR5V1NJX/VQUP42XPeE0fgWXAwuaUU+rke9iE+J3n0mymGemmnhGlOo
NsOHkRL6z2g7vITmkqyvHzQvsk95c++OqXfJUnRaaZrDCJcYrkv3ZxYl6X4sJLYcBBjCcmmb7KMv
DUF/1s1x4KviBwy7S2xqc1BidGlwvpFExow0MH9Mm7hMpwxQojnNalAHgjKsKVKHiNUi5z7i4mAP
zt1c6rT7WhWuOxgPbsdkNfZUawFVvqVzc0wHj444tEGDp36UuWdBwXDOwMURTE64vo9Rfz/Yw89M
j/DzMXpUIckMy0mbaEIlyu4poeSAOx+as8nhsvCPo2lugK1kYtFDTsroLpEANBbNl76RYGMz6gQF
EAEXg6u4Anjn1ksEYUfehtT8TvbpWTPBjJlODbxF4iWg0w1ciwrRWgHjexhPgqtjP5XTDmE7bVGR
Q767hFBRuvNK4ryHCTpJYdBMVs7QjlG7dtMT1EphPui1+47dRkj5rTiO2mtuDAmwiuxVs8ggsUSR
+MVhbKgyuIl+EzH8wbrM6N/0J4pNel8yRjj0nen+WzxO9gZzw5qgRHoBy9TPqDEuMolZZGYV7Mza
RbeCD0WcgbsYk5+iqsZ73y+BqCnvqZBauLW03nuskN9HlLUCSO13oRoepoTGscgByiXafjz4jOOC
JRoy9ZT1GUkV3/sViQRNkTE81/2S/kl+ev3UBxhB3NSj3WxSbbKD1BreVIEEWjlvZNjPlZ4/kIh6
6PXm2/LgGyey6Lfu6J3CnCkvmYf+ME+3GERsPaFTSq8n1vlaLZFOTnToD0GkdKoIlERq/TJ2SX07
CPe5jIU6ewLstaoRbJjNe6lbZNWFdjIzINlZpT6nJq0DJeKfpqqmU+r+IloCv+HvSw1uuOeY+7kW
mzIVw71r5nQdqlszTNWDFTKGGlm4GXBO4Sik865VADKbLgEFMNq3qT/bN7ZLTybm5RRLWsCHHSkW
vBZWEx25EdhOA4/VWweHenOySRnlAwnEQcM2QFfNqfPUZ2iVi2Vm9uK4+njxaxviH1lQu57qh2Ji
uZx5dMBZjAZUuyi6RDYWveX9aMRIzzvWu5jmVTdli0FQp9c/a7/UT21mMPpjPUu0RK9367SHmW4B
rzDSM/VwOCOeMQT2QO4hh4uTwpjbOrY5r0ToV0dTH7+USR0MX7YX02k3g+V/SVK/m77x7MBNDSpy
uMLT2VLeabZzEBHzbeKr70wOXyku8Ajc6V1usK86Migd0shkHi9iXGrtxzn1p7UW6khLqWqtBiWg
r/TNk56xxGHdDr3EBFYn0NZMVPHXRqlAeS9dsH1+VxfMhdrcLeVUnT5x8RTj/IPdOMNZX0/puV04
do7m7Ke2QJGSxvOqzhZYcwpYaBK/jKmtA692zm6Pozup1fVMsRW0Z32T4cVxAemuxLzLzIgEZO2w
+jJ1N0ihAmO9k9Hs3nvUnEsKefNb10LbxOQLqF6U4VyFCJb105Gg/w7PYVrelAQDDn5t70rjM2yo
Vjnu4J4jqcc3VqeJAP8VDEGt/ltE9nRqKEes7bxAYcWepE9V49cY3LXfE8XQbSWqZ8dqPvrapEDX
MY1ElunQnn6Yqz5/TPqWvkHrwROUCTEfeiVat1Ahw8GbcxqAZGmRKaM+jTurtjE09ZV08ApFWl7w
w0Dba9O7IhLrxeiFQUWFRvZ8K/32pb7TQy2ovAIZE/izNTQOa+v1AHFSmW+GCF6BXqkf8Ujxx2Cl
R2/sgKSPxtLaxT44rzGaqLMmqGf6hAol3jUcilnEtQxsWYTCKaexYibX6yfzihsFJz9k3ErQ2Vhp
NX0yUoe1SQdrRXMVU8Swl3YyrvC2ZaTVAfhorEEqlb54ZgP9ozjHmv+YZD1566SXJEnnjdWMcGq6
Y5F66tDPCe0mCpnNRGDpk4ZgoJ9AsqGFGbc4BG2lEDRbaqmxbSlz0/XAKtAFldIj3Nn3IS7PRX3B
NYWECG4eM6v8GxsHP5hOAJqPYWw3waTpiDDKR8NF7TKVHh23ZotEw50RvviGDnAUc2k6e+lgLTRR
UdRqkWQN4VNixU9JSCJhlq2kLrvYZnhWi21DRROrFybDwVn+sxdbwy1qkb8eX59kjS32WftgjosR
Rmt5Na2SDKZ8NkVuyv5qVUJ5zbYmJGzjBClkeblMen1rD9gmDVZ9YBZpDte//tPD//TcJKHs+xk6
uetn8zZvEQM79er/+C3X94WNoNfemYYclTiGE3/ebWcF3MQ/j3vW8Gu8apGg/Xnlb3/+2ajIMRW+
cBin/vm0BqDzJooqbPQ8FlO/v/f/dS9FBMHFxhVmxS3wMTcOcJH/Pkq/9+D6VVlNv29hav7vH74+
V7Ulqiw389CJgWPzKWk1fWXuruA1tzVpqru+UC1XwPWvLiePj+Zq/tsLyDVwelmushzjzpXo+yV5
rrik4qtNfLvY9Fz/C9MS/lgGahu3scMy1P3tv+tzvjnFVLMy46YoUxX0Q74zFubbsHhGZjltTT0e
aKzRDUzH9bLB5K7In43lhGKlhFx2cfDxi6k46Itp6fWvfzxnWR4NR3IIZpd1y9Fo7DIAa32wZmx/
R7sGSbHYmDrLvfPby1RviX5jLLr5jSUjl9AIXEWYqy+/8+e/qy1qRU77b89VDvl3JGik5PFlurqy
RkpqtPFmp6uh65/npZz87Vzhu53iKDW4NRE3Ga7V9UN+7DzEoqQP0bZ8wOFRQw7++orpwmYzZLu7
bnC9HOvrX/94aMzzsFXWkSv6dJX+LVuQdz0Io0XC9Ue89UfgFUNHx+sBhb3Tzc2hXSRrVx3a9eHv
57ju6Bu4CbL93bxVByxFbu7SlgsNKai1fdX9myCn+tHFD+1m3Gan8sY9v04H7Aj287ZZYxUcSHCr
eBwPK5yY79ThddwGFGhuHOrVmzon73bysUZR+/Dxf7N3Hsuta9mW/ZWK6iMD3nRJgqA3oijXQUg6
Erz3+Po3NvNVnspsVFT1K+IGL6UjiSTMNmvNOabXJ7vsQGy2599q17gCNVwfwAov4Sos6Sh5865Z
IaZz38WLHRicwY9cknr1GtvLg4BLvebW6tWW1uZ5+uYb3YoXhDVwMyhzFH8UCCfJjRvbyw6v/q1N
KR9AzepgJC0B821ZBV95b9gBeXGPv80Q9kvFHC+wspuXpF8s+mFFT6qoV6Vzy2YI0xwLypZ8uuEt
qo56fuawoD9sZrItvzk8EwSBed46xlvKOprO/zl3BhyWCP/VXdVA13XRZMnSmmCZHrvERHTcxaSH
ADxp3tIpZJFz4rX9Y9oGbspKfbgMa06JgjeWpnd8SJMNYtP+F34cNQtLpO8tZXzWAwRPLzl0NtXw
Bbi1eqJDsMCPzaSAiI2PRZI1EWsd+TaByxO+dPR1OZNdsxxDKgSLNnP1c4iAdtjTisxI86CYXS5N
52izYf6mm6cimhjYDm+UD8Lh+C7p9eWAH2xVJ7ehhWAA0bvZRenayk8s/sWLjSeF7la6KN5mfR0j
juuWvDpkX8lcRVszwDxFDtRKPs/Ma0da2U6EGZLlRrfMJ9dEPkLNmp6dfbPP1da2zylBNP7o8j/9
tXBVj/FOvQqyEd26dDW3XvIyTUDRtDMGpXIJmpEOx1N+VJVlfwx3Ep8UytUCjzf0J1SA9pcMzAml
O00jjwD5Swr6Zlj1P1W4zD84Otn04j8xKi4cFRv6Z+fO6/C5X0XJcvraNM/y2h0ZWQ/wIOpjKwrk
P2WBMWObLTVgP+lXnh3jAcVD8oJarkbSkFRH+albAGlbyQvnl+BEuBqcr3l5Ko8hRu5Tfk/Lg7T9
1blxquG9345AMtSNBSFoazBilD4QoZErug8Rf5FvmGkawlqCuXba7/ir8c5JI4o/RUCNQXaPtaVn
s4rd7gapEV71sn5R4q3desQXlXhd6Uu/mOXVEYLW8lnJvKC6Nvk7v97WCwiFHA/9DHQbnDpnXWGP
DfAPQV0KHP3M9cgp65av807+9vjH7o1ayYcSbyBIs3lP4Za7XEjpvMl/Hcw9SKCflBL43pnXhnBu
UxT85fSX+FK5bwjSUa56eeTiCsJVaImXpEM627d8PoYvfDj+JDdEyIm1mqcWLAXEEnifGhYayJlg
JWlM9+TLQRBgq4K8eK9LKGRuk/or4Rtvu0+u5KbekiPpSIcwOHJRpmDy6Uzpa74JHJc3s7ebXfo4
SoKqYt+r8tkpvzvtD0Io3DnAvLdFvZXxpVHYqtf8ySg+SPUXHFadP2AQFVavM/XQs7jvQdTmiqcM
00bpPjX/0mssAbH9VtdkAvQwflT5uyyjjysuanm0b7OyqxD6S5yRgdQt7m8lR5Eeb3v24pA3+RNh
8ecVOXjxgtQhqFmIrbj3qAUSUcw9maztBee9I6dsqX/bymKCwrzt5ovzYZ85w6Qyclz75We0tM/t
4hSFT4Y3fXMHg4FmeOI2YVgY6g19VGuTOedBdz+1K/YJjCQII0FXkiypeDzjdFhev+tdMXYzxr5z
KfEanrLrvhlXRzZFojPCqJv/Gnzh8lYO+Qt1pome3xJJPZ80cD5L0JM36YfMcq4eThsq2W95Xbq4
N+uNnrAmP9Gov5ln3GmPoYkEUo2CQeZqOy5C3sm4m97Ar5w4BtTdqGJ4s/7WKSszcP3ztB7URfDM
yBkdOHGAOjlaVnfnLej8sGEtexdNEVlm62mdTrw4ow9D6ci91iH6YFr0N8pO8cTMoQcriIFLAN8k
lr0wWNLmERcqVb6Yhi+fwfLs6GCS4cBMylUv3fXWy3+lj4LJXVr3O04WZRz1bCq4Ht1sCxOR38/i
j3f9Jh1/0JLI3xy6bsW7mJQVdxK3o/jz8SuVFIZdI9oiQuYO5l8Zqh8vr2WeZC2Lg1UuP60PchEW
0t264nB4w/b5YV2Z/jiPlscBCj+Hb5546I1qMYvgAkC0QX+QeZiJXeZEi5lQx49DoJZ070POFNeG
ll9KlSsSGRXQi/V8nTmjXFq8V3hHy+zAxp7LgfA3TgdeAo+lZEIOL9FO8vcnVx7ThbVEtbyrDsxf
9pmz5Fy562dm4mY9L8GnXzP+HvOB92p9sA07lPzhcADMt2JQ0Dz5LB2lu7LjJPHfa/wyLr85COZN
+FFJCmEi4YjzlM/Px+LiZwrtd+I+Nfali2A+XyhXpheS3YziJX1Rb5zG4sD07N+sIyQSpJeMUZ4T
M2RxrKwjs59x5S7Dpx/AdQ3zvcr5W6qBK00bXnH2mMrw0GIb9QaHa4aLhT0pv8lQSZ11zSjavL3z
y6xRMi5pJ9szVAbbfN5EB048g0/6wjCo7Ljz6Jcc+GSMAW9M7sYRYetC++DTIHlgDuXIQrBzSWfh
payP97o5REyoHzxQ8ZywuqyCZy77bDsFLsJbiQua6DBxgjQyIj5zY98wT25bV8cqKi5Wej68Acvj
CGf1SoPhJH5rFBcpmRRcZukvb4vJn5dgKz5vunpT+pfmm9vatzzOCkR7puwJFRZ+M8bVIw6xaMsq
SjrwmxP0T/smrlLdTRVP5UI/aDJ4NzTSp5HFgr4GrvVLLd5mtRc8WXAg6eWON+oHIYXX7i6kgIyp
1Qe5lQvDGC4cguIQXeIJOpjXoRmHg4tRLSdIYStq+lz1LdZQoilxisCusOj6dkfpCXkrvFQOsQG+
ymkOFD96aiVh0/BzdbfWe3OfhtFmxgiYbVtrTVMLOHbZXGrMOOZzSfsgVTEGK0vj+Gnf2KQvkEAz
NIxikFPB2ywHMlOs+2Wq3nJ4xVDKPwR9UqYasAyAbyUSUA3YzG27tfz5IA6+kj+WaOtouL2mGZXF
Ncum0mVatfs98nLlYGZnhiiLssTwPe4AZDuRKAKUSzoi70ynA39miPB2xsKpeiB1xPXXhXMsixfj
SH4LeJWUhoji+T4BiidndPVeXAbkj5eQKHile9Ao4NxBVqyn6cLKXB4gPxxDLldWxDrIQxm0D4M/
K1fOz1NwJEhIQ5aX/djs9V+YWq17zI6SCzhwNe5TUHfnijWNuMAOFeMIa/1vrlkheFrwtZVtRmc1
XFB+Nu892Y6s/I2FInupsSbqhHC7LZZoBvNuE+von9bMgSjdQ/vU8uV1tE+KvEyGRe+sTM31PI9B
rq2fpHsNgIeU4zfGK66AEZ8YNe1x3TlHkhx5W1F5JE0e8K9XoGtkFGBYQQpJAYykHBNruFitjEsZ
K6ynya4kPw/9njfMjoNrywtxV7DfYXoVUGe1XNjPSJ+pO7JIZ8Zouo1ygmjP2iBlncJCeGCCWmrH
ccLtt8oOzffY/AIfNqUr3T1keGjGjZ36rHxUK25Ky/Mh2ZGAU+9RBdgsjRmQcV9iPPGpsqfyeKmo
SGPp2VhfDrFPjR6+VypQr88ARDRbmci5pTHo2JfE4xcDtqjEBTzN9Z5DYW+zD2iAo7XTjRWRH2G3
CNsloN8Urfs5ukoua0vX4OLasLCtXS7Atk7ZPB1kFiTasXlvud2hntvEWi3aJ5M0T3pwIPGXKGdO
uPa/ueWK2OUmjhG8kwuKTU+kMYLib1nIObgVt1S+RlA11Jsm6vHgJqgOfbe/TFPW3sldLEgSYUwL
Tm6oe21yLOJVQOisssyOw5HiI83O5ipHyzmDa76odnRa6J6Ea5kCIkuXTFqS3iATG2q6qLlr16Ql
NlCuNbeAgboB4uJY06g92dpFfq8kcQmN3MpkR3V/bCdcXCoJnsI6g9rON8ILeKG8exnodBvY3d+w
xeHNG7WjVIGM303svF+KYWGcpnyNdVZn5Af7PL6NBvbqdtms5A6f6w9ayMX03hlLpfRiTGn8C90j
wi7ytQzZu7u24RlBCQ11PgoOqDLfBKyezZVVuKa8Rij1/EQa8jo8PRYmKrs2kGGQ5BHtPDmGl/0E
9+nChOeghor2ugzJ/rlA1kPYcU9dgFk3Q23c5YdYYxniwTv7E1Ckf+oAP+9zpkFQdxDCHajNzyQx
lsJv34VasSrMdCfHFgSydqDZczWeGgrD+irGH91yJ4EHa6oPi/Gn+iDeiXPNzimEY8gaduHUS+PJ
v6LI0v6gSMte/A9dYsggAgKkyg25Xb4wnpyOjNgv9Pp9vi0rb6AZCaRyoRH15RyVD//gPLWVsizI
VOGy7DcxxnTtg9Os99vIs9WD3zK+jDvGHy4FIPIsVSUyTjaVdTDaU02jvd5P/TUyLsHwPKdveu8W
4eSF4bvGG6Ciu4AEk+kVVi1EBwcFvM05/Z61VXfN34ePKmUrL+jHjJJ7PKhkVE4rwCzOrjkwKwNh
7kkc/eL/4Tk9q/f2QiMGczPICorRZn+GVovswScme1iOjBexKx0zFVa3W1FpQ3jwyYhBVF5MyBA0
IEq0DbpkFyjQAbqAN+2Emg/du/8xr8eDcQgZ3cCVBwojIWpDlgeftncMNvMzmBxsUw4BkgFHpN/i
8wnMD9QLuMyh0OzQQLJWZr+3nMNPrEgXmQLhqtzqy+LDWStrxkwmc7d6CewVydF3iiyuSmlYPuoG
O4wdtGEQVUBT8ObRaadwRx/VWaNzLdlfbcK1whoFoom0qFPcAQLuvQ9Y0Dtnab+fsi1tDPMa7OFD
39VuU8Gl8vBEGRTmzoym+ntyHPfwN7QNwB9tgxX9iRgLSLkhwxlOnwXZOGdlRcWbUSHhx8ZDkdPr
/ITxS15Cvqzf8i2skhgOVOXJIoLBE/q5XenpRKaiJ6wuN/8E3OJgnSVKCgvrXLjFXp4W4w3NseSG
rELVQ/Y7sr0Dur0anyMXgyDGhPnNfA8+ujvyPDncwT3GJ75h9DlyskClAdSDw10J4l/5qjzB4y/g
n50KdV/Ybg3CjRwXsIQw04BTIa6P1rS2BmlTIwYOWGx5xRHOihgTsZ4z5p9KKL5by23e4ldGUah3
xC16eAxabRvFjN/7AhSxJQDmXfVRRs9mtOIuVp4q/TKVIkth1re28suqy67JdV/INb4tTOps/snA
oxoqL97ZOjH9sUKQerGJyQpEHzWEBlrC4v8FQEOJRdEqPtguthg3AHuzhXSTMGbuw3GRUlfhvQTb
DKC8jS0O5s6yOwxvFhIE1rT2a3YAd2/Y2LQnr35Fo1DAtEsRg5MKUEp7mlnsqmjp0GqzEQYRRrno
rrq9mo4qxl4aM8hOzYUMIaLd5t1GHYWLflC4W+M7y0126NNbghOeIGZcRa7lkERxpdQvb3OxZ0dJ
4ka8CLBGaU01QzpO60+uAhXqJLOAR9tmij8AJaVLPFGncDP8ofXHrglmn0XfZBHc0569pwVpjbwH
JBaL6KWzQJRs9GMB102M3sEdmB/j1Xp8S36j145EvkVB+X2lfBtUT1bOhjQOH7TCBDb4kEwfALtA
bmgoJhjHATXzcSCjXgP43wvGONQFrDgOSgWuHlrMQm0OlANUyiihWy3SLW0m9EGUD1AAsUJglEfR
Acczfitv4JUaDwK3sbG3LPJvcwWsC2KG8Kas/fKzuMJSxBhvJnuBGZtXzik8gyAjBj19tZmrBhSr
mCUX/p84V9xkm9ndodEMjexxshFXhMi9o0qkUqSJ3Uv40itehy8dmvETRiPoHZNTvZcvlFS/2/jK
SkvyMv3StatAPznFTmkoCUOIKOYNQ0eyc/qFDy6u3w4n5dWGcbcgdIHtPSQ/Dmh/a1/N95BRlJY4
qHUctYCUxk0QX5IO9Rpwe3buPxwBdoG/2UktfgxYbq1+0J5G1hN3C8h4f0w+Vfa9ZF5wiaDkhQ6e
Lf3apUlQ0F5+Lb/Kr+LbORq7mp09dY0zcgHUAlp1S7mhO9CWi9FlqfITYxoBihxdAAnuuTqiDfJv
2zPOY3klEDvatTtZ+fUPLaEb5WvpilXZ2X/OtU1AbC8cPG2hjEjp/Z+qgRJkisGAKSkFyane7ahd
/LQLgmDmTQAGN7OIlXYll9APtujitLBl9PqvFn4+5EFYM5uQptt+3LSbES0Cuc/LnvQM2Pssb4/O
CagbgNfilFhvYIzsNcw6VKYLxBu3J+cUfNCvCskRkN/lGzW2l08aQKYYbV/CV5ZQaIhByi1J1qgI
/MBaC5IPEhzDfg98FqcpdfGzxkieLByKn2QDqOzjIVMZr+MflcLvh/ZU3P0taDHrNdqNz1yJP1V8
6VHiVvGLHuysp2dd4rN9V0syShaWQLpDSZBOyQ7jIDMyl4J/AcwNVNLr4TcKSiaSxcU5CTdQpVX5
DaDfkpxWHKQgrNVrO/ibZNi2zrNVSIdWCi6BaAAFj/Sfx9NBS4AM1BNrSBlIdDAQCi+3APsH0Wma
OslC4NXT+hjoAD2+51TRvkTH4yWihRVOc05rVKi61JqSZDwPQL3/9S+ZePb3Sz3AAxvLz62cw4sR
3bnH7z8eHj/a6lgrGPWNELVlxTjw77+fqLWyDYZdJIMgaEX01OMhEF8+vueXItcqtI1PB82Qa7Id
Fp7ivz/6H7/5+AdDZDv9/ZGiBr+bJs3NMGzEf3Xo0qjdYEqsSPTjIXhkZz2eGjTsFffx1H5EU1kY
kCG/gU3914/3/3qbf7/nBCJk6+/Xj5/J0hrU9xSs/+P7f7/857MwC+FIiL/6918SPSRNvWFq+vsP
ttbyIo+vi4F1mVKWzurxK//byz8+NopQIHIiJiwhL8xWuaez0uldlFEUv0QNV8SL9SU28pqo1biv
NoZhhWs6+7KnaqS1ZvS8opja1aw9K4/gsuHWAPPqRKBZoulbCSfPCl33oobk2rZM7SYpaFEg4d9t
iZwiHc1qvSlHR9nKlNEk0DwdpHutHpYaLQtHghgeirC1SSJvEy1vjksMvFMU216fKQoV415f95iG
5BpZQeJbzkYzkMmGyWsqwt3MBi8gaW8DqW/lQ+uT9ABc9PGuOYrwM8Q3nJP7zGd5JhMeR4ZcrIDS
dACBs7YEwh1nb0HAOoUqx8DmzbCdrdQA3Cnga4ZDCti+JguOzDrMIWtdAY6nkWY3f5J1vbM6YAdG
LO30rL6XkfQpk4GXG+DGg6+hJzRYy9k3M+CQmDc/ovMSPGJSQZyeSa6e1aF9N2eKOiTujSJ6bySD
D6kZBpS6BEiToI5kB0D3lVkEMl4QINYrdQo6uN2lY5ieBlL+pnbEtleqf1CSHOXAIqETCatKMuCY
fCvKLhjS71zEBuJoYhEgogSz7jfM7S/ayPm+kwkbLETsYCjyB6XNTLYcRSi2062KTLfNXy0SC5VW
gasx7RCTbLOMPsvsH0gQfsJzf5mwYUckH0JJIZSQjlAN+ZpkxIxUonowWYsx3Ps1qkZdvXeO19vP
pghWLHCNdQapR6a9D6h5kr/IYfpqEP0p5DIqavyls9pKR2dczAoQZn05lFQ9Mo6ZRrJjGXeg64l6
HGed1R5zPDBGEQU5kQnZinBIqSYmMpwJSWlJbp1EhKQjwiTL8VqJcMlZpEySNgn45S0ra+qgTkc1
lURKi2RKJcATF3bSfiCzctSLHPe/5Y0iztIANm+TbznrLCyxjk34NuI/RbbUVUteBdlwL21m16k1
BEGnGbd9QtQReiC4gGDwpZpAPzktT1Ejv88lNLlKtaVVr7GfzNSXsVOKbZPNH/gVGVJUBa1MQ9qv
BXYdbeA7e326T5D1yPi0IhDvDqmfXEmuorQvPmmgLamgPl3pWcSEzvJ4H8d+35MfWpuAZu0+C8he
O05WcLPCfJcpGrRjh/KHNqhP40stIklTEU4a08ss1RauWqTfNRFgWhnqZ/Uta85vlWTkmxYcrrHq
mWSnvWoo/nqo+OPONDF5EaTZGnAVpIrM1NDYKRjyZ9lfo/D1T4hf9w4hq8ojbZXNQ1qad9TkNUJM
1LdTFRzn3vg0c+QLY8E6mo7YnDkVHB5IRtZU/ImhI0y+1p0TubAJnTghfj4rVcL6o8YdrAf+r68N
8WHo3gyFYY703Z2RmqaraHS3w0kBqVQ7MK2z3xqXYesMzOK2fa1FJC18TpmEWp2kWtTOZFwFIlPM
B9Mak2drYnuNOnYXmToAcUbRS8eaZkdqg64tX1Ilg9RpzKdSkl5CEZhb0TaPTAe0p0RFhkxdgtvp
VYJv7Lr4YxqU1z5E/qXWbeDJEjvmKDQwJ5DS2yagBnwREtEAX7cVQM6AYTSSfbOQiN+IrN/ip6/L
P35Ln8egAZntNBELXOkRySQW/A8SgzsTjoIqQoQtESdcxHRcRMCwQ9JwISKHDRE+LDH2QHHBDYlc
8hKSUGyUzb3KhxPH/DTX6qZiQTt2MV1TSX4NbIpeifPs47HKRPZxWV4iHXCWlDMx1NYsL/ws+tXH
m1aMcNU1E3NEEV5UXUuQBqdU5GUwjo7gFqAwXUpGj6LLJDZYT7Dj9em3VNig6uf2Vzcpb1Uiw5ks
50Q4t1ot/LLrOd4iDR73FsnPE+N3KqKgywSHP2PSZLW3pot+W1yfFwVIWD0HqNV1B8u3mAWRPRTr
zCZuOkrJlo6b6i0RUdQNmdTaRaMSQgbpIsh+jExVl39MnXZBFb6n7ZcJmWmpy4AAikmGg4f/E6H+
Ts2ukl+TX1I1J9TVQlVKQV0poNOpfk08A4EDfpu9SGH3ZeBThnsnWl2iVqeTgpalKVEXhHEDT7hH
Ip5bojeJ7FMlFhc+Cn1P8rpXAxlWKUSs0YK7IqK+c5gFgwj/LluKIDba3pFccE0EhCPFBXnsD9C/
nGkR6SQgiDjxfFQbNNXGq1zLrNhF6Hgp4sfNOnmWZ/W7wEBbNN0OWMQo4spLg9WTCDC3FLxcsQg1
10g3n1p2n6EIPC9E9HkvQtBzXcShk0Co7aSOsGCfdpNMmyHwyRYvyVEHQOMfA0qOBLhnK0ubvp2U
6pTcUDLKyGGXegr6iX3KusJfhX3n8G7pk+Qivh2VGIX2kgC6hkilXoekZjaUAGx1J/sYN5VoHFeR
j1G2VkjbQCfoNl35rSTm5v/byv7vbWWObf0fbWXADv/dU/b4hf/2lDnyPxTDshRsYZpl/MtP5pj/
MHXVVEzVUhxLNQ3zf/6P/+Un0/5hyKZiW7pmO8JO9tdPpsv/AGLjwLXCm6aDbzD/X/xkCua2f/eT
yQ757oh9VU13ZCSlmvbvfrIpa9s+tyJ7V2nJKxM2IhEsTU0uLbvKIfrMRx2rTnQ1JQoWEUrYsDSo
T0/qJ0DByJUE5gRgEO4LwCel/REKEIq2ipskukfY21k8/yJwizaTIKdYdHQAqegQVTqBVrEEZIVs
ZuB+trYv5foQ9Yz03XD3a5k6RU74Ava0Z1WWtetkoaNpGPfKId9FQRSh5JUG/EE+989g3/QSSlLd
YkpJkEQEtX0IamoeAhVjCGiMJsTzhq+366DWXKmwIIAqYKjyBHRimpqvoRPL50IljizVQCHGwXwy
LGUVm+xh/VLXrlVu/lgmHKkm7H8io6WGXBuHyGnHrQ73hmk/WFtpQwPYR4qtF5q01/Vp0w3t+xBp
oPZBEfTI75fGAEI0V8Z7wv6+1PSjqnfZl+aYe3JvN0ExT9fRz+Wt0rVbfPwVA2ZCbEqhxp4P5hNk
hrwOerqfNZQfW+B+UnTxjBTnASpopMfLyhmjVU8rT5uMaF+XFuQXCH440KZ5Dyxvo6fbqSVI5gEa
MjaOAA9B06AbCIrIDqcvU8CJJoEpsgSwCHf4SRcIoxGW0QjTSIdtNKlRh1sK1X4aUnjzjT+VACE1
AonkCzjS8MAk9VTlJoFOIl+qFSilTkCVlPmpE5ClhnAsQTZSDDv20sjaA3tUVcg4zgjJ2ULzySZA
/9U0VsH+0O5zqT7Eo+QcWPmtzZekJd5odsZjOiKXmNPwCwNdv6pVeacLRBScnJNuFLAhjGjcRMUP
OhwaXAHTRkJryZPj7j23gE5FAj/Vw6FSct8gyxbgDywuyu1AqWOtzpHWCbeXQZxbxAaw7yFdFVj1
LZ15UQ78PwrAtI0mPAOJgGIlAo/VClBWKVlXQ6CzelHxNwROyzb7D1xO4ybV22MSzAW7IvwfxdBu
MUJvDStw9jNdQBKZ7KLwX4vpDLApuJrxRqO9pYT4JhIuMK9SiEcr7TdD0ub9VNtsniHegNi91gIP
1rN1OsTKr16TGRFKne8aOVvvWvJpe+Z0yS04G6YysCtjzUMJWt5neklanFNDFW2pfGJpWuqJqbO2
ykxK4t/S2IC377P3YGoHVpDkbIqyyY7uiOpYmD9UH3JMSTU/qnyuuomOTAZ9rFUGljzSeRA4tQyu
mi00pKFMOVJedT3G+VQHwKaQ12Ob5rDJHXNtsv3DvYoJVLdp3ysBAIwEhVc7NcbGaKv1aCHKM3uA
bx1BedGQBgg9krc21ZFP9yxNwMRNHxFNVHB3VLXYsNcDA5cyTfCQK3mh0lozGqbQyueqATuszEa0
GWI0CmFGs0JVScsrmmuqzr+6D4QehFgQUaCH9beKDPnHNiH1kONO1C4GNH+qNmOcffO+iRxOrG1Z
gKrIUfISBAyCxSoKeowExoEdIjSxCeEZvY9U2hO/kdwmg6HXz4De5fCeMWgvzKml45rSjkxbfGN1
Q4HzqS7oa80+hGvDHJOT9BSQZmrlebRVy/SsNwN4AMP87sNwXqaQ+lzfrAhOEXS3KenULchHoJwp
pE8zJt0X44yTJuSQYdDMWyRKorg/mAJVrJ9NB0puDK1qiW2T5BQ/AU5BYr1TQa9ps7dyrpM1E1W1
zOKITQT+A70iZUZFYJIWM/yH6Y8RwHgdExyX4MXWGY7k1WTWH+bI9aOPfMqqReSEjfQ1+4Gxl3pJ
Xs/bGiklHgPAqsV0cCI4Gl2UfxcjAHOU8Scc9nSslVZayT0tdpQiUchbLvqBJmJd4NHKVFopqkHI
kfQzs9BeR2NYEW8jo4oZfoAJwCQbHWiMkRa8MOeuwXVd5tpBytkqIrZtOsRxyJiUZ1/gM+6S7O+V
AR9LQNqVGagIHKT+tRo7NAWwEZWYEOlaEVlpNFLSJrgBjXiq+txYzyNsZU03ErfvKnoKYU9HE5vX
BIUQlwj9FquR1TMK0/5l0mx/18WURxrVGlfDZKKZK4FM+Y2enWSL9E5NBdCjNw1oXAsrSKHPFz+p
WzJ4qoPiE1UyGvQwoCZMF1BL+PEmqD0RDa226Og4Bpazs3XaB2BnWir3sBpUB52+VcGuBSCieqFK
tg2JiTCdtlTzspXs2BRsG5RgeSgMvU3c7npquGbPrg/XY7XqTbqfJQaeyB+YE+yRNA0pvduTnS6l
vgIkg6rLDprQtdhAL5pp7FedjCraVCFgtTPHrZ4V4TUt0hNsBQZfv10PZn2MuvKQmYG+12pUOwGd
ExPY5soYi/hMODxiLe00l86wU4GkYI+n9x1lVE+iTe9byNWlVoFFTimEmb3ajWCF9ZLeGasWHDpY
yEYUvczIAixUhNdItlAj6PkqkYB4W222oVg8kBDDjsmuLcdTOvQBqQQoPafGgkGw3RohE3CEAwEy
GBeCzR45VO1jV+rqpr5JEVWmUNPoYEfBs2+FIIzhEXmmX/bLIRTZCh2tOsonqWEqB8OvKCfFsXEE
s0QIXbmuSmk8gIwESNQb2y4pDNccsPjwLrNzE7EMcAjplSjbB6l0s6Mw2BKgjklBMvGNdXN6wPbr
UWEI8Ijh/63GCl2hKIY/DA3YqOLu1iKBsIJS3QSzpcyIXGvUwgEwfL80QViH7YwrCBZuV9t/1Hai
eKNuH1zcvwBcXZgRLPyDljzmbtr0txFJ1M7usDlWcB25yogDLFWTTFkAWEgK1HZnltpHnFCfjXNK
mVpJcAWD2EamXG3I3bR7PMxpp5Dp4Hwm2YBA1ui/pdkXYGHhB5EzcbZTUufhwxW7zJi7jZDWmCNu
MD0MULRGDo2dLslxl8H7ahubXgY0PA3lq8U8kBjsiSWxBw+kycUm89WyBicYDTHM402OFBS5Hc12
WfhQ8MfOYKPYJzS1m3udmRRAGxllTn33E8Gr7NJqZxt2uVPQpMXFRD1afBWU9gFnH01LjQtxirpq
93imIoP757PHl4+HDPC8VkZUn5Wh3j0emn89m1RN2iLLqns/QkCFsaRwnjRfhvXl+8m2ZzzJgbzQ
SExANscoZgsDv1vL+nWt6OXl8XYH5GdeiJbkwU9+YJkfD9qAZ2rx92szCC2UB+brKNokumhm9GWQ
5htf3PZjVCNRYy/D3Fr3W0qhtdcIS5De13zv8bTRObwJUEg4ehhoZOVV6RX0/8J4Q7FbQuQonqYG
SZzVDED/cVoTWyPWwOiwOv3z8fENRS8us4mmE6jzeyCg2VyfdIPEs78PmgNC+2Fs0uVsZYJgQUhO
U0fF1bjTeqxqhnh4fFlPyY+Mndv9+62kxByiOx3rLEFxfhwL43FYHseqUY2DAaFmrT7ndTvvQqPW
d/5MT9ueY+IgIjXcPx4a8ayxf6sO+Hs4ECuXyKiJkoA9SpFX5CcQM2ez2Nk8ONt/HxzB3pahHa8T
Z75nUintyjCUdukgrrmI+7OicjpLHSJx8QCStHZls/lJ5XmQl/NQzV6Id+fhIPIFGPrx8HAQ/fNZ
ruPgpfShu6PUvj+g148HS8kZLm2iLVk4MvZReGBUR4EUV3xSM+pOfl0HHvgyavMUaZ8ca5jWj3/s
xc2uVSjN22okk+bB1O6EM0wuMNn+NSjVwq/0cCkpk01v9vF13wYvkT0E68dJeZyLx4nqBdjbzK1b
o4HhI3UsxGKId8uKFJjEAln9H9dvM4A3KOGf0ErHMvn4EYtaEcvmrdpVNEQfF/LIqIGac6oIXmBB
YD8OCPP4fx+qx1HCPt8jlou7cMt24p+H4PEpH59XB/m3+/vJGbYJb6zDbQYtrOxrEHay9qdIbYrF
Y466r1WuCjtiSweAaai1YJ7TKZdn/b0RTCm1x5LbktM7FXcp7yKotIDy1HlGWme3PxCcbBtZ65gO
01sN7M1N7QBJQZ7S8SKKdgUhNTn+fRiFltBSon2DsM/RgdGaMyVPpCmyRcKfGhlPfUi1ERllJVUn
NfAvtcneTQqZ6PVuF8QKmALV3OqN/lS0xQ1PMDMm3XZ9VqGNsHhXMvTwTn4c+2Oc59+KpbzIAfGW
qUQJbRii10x+iUN0EqldvgV9/qZaPnHkGreAksWnOsxTKA/jVUZRVlQEt44oS+Ba0CrAq2/2GrgK
dp41q3dMz826s1raWjMNpyDtNoM/sfSx+ue4VMs9cMpjqw32JkjDe6VMFq4JYj/0RORVRhakW+bX
QAZxbFu5p2jwN6YRVJP9HIMDJDYn2ttfEnUCd8rIBe/s4cno4FlPdr8D1X9M6+9RJZnjqUzp7Puh
hOY1Sw6hMX6xIaF+LUknqaNvrupZjL+a3bpNcTLJMrqEPoS8oJY4YzXhrcY5Ty+TnfyhIE1A4hQy
gKbBZ9OxWJEmiv1ylxzs/2LvPJojN9ps/Vdu3D00CZcAFnfD8kXPpmn2BkF2s+E9kDC//j6JlkRJ
883EN/tRhNAosFgGhMl833Oe407+ZvLU0U3rB789wYM4NBZhg6ZPsLVb9XeZBysunjCtOkVO9l5x
PVTgTDQCVEzPoUfrro/k9cwgo29bTgmT3ijthpgx89ar6ycfPqBp41ak89xu/AwLQl9hdddN7bfO
VY+d9L8pdsISozoYRqIiAul+afPs7Bfiocl7xHWzvavb5XtmMadWKanY6djdO2SNphJxLZBIbBo5
8prJ3uL1fZrDEGVbQIRf4X60rd1uBxtQmhWTX9INdyCKd3FFl2m67KEhcsL/7HTmWdAH8RaURWZN
7lWTwitwyRsbYmdjNgmBAS6Sh1p0D0VNmAG63JTaaNkn74uVPYBagE6Wyet8RmfpZ+UVxfMjzONz
X8yXGU2tTBELpJzpezmYN5hVn5bW+5KZwWsgh3BDu36zVIt7EjYaVpjRd3mNYFbQjczG8YIx6aGV
w9eqKh74lBemovAcmXR0S9QpgPrz/WSX8Obo21Ep0YIsTdlPlq3BnyFC+547DByznSD7i7B4W0kP
5TgycgcRteugE7eL4C6Zuq/LHOJ7CJFWQxtrozgkyxThvyVRA/k+OdwtIST9lCEyT5rkAH3ulRQJ
+uVmxa0A+9D44VWdtw99GhNxo94Eer1WGMPOtWg59guXAzkQEu/l/d3Q+SCUNAZEixEixspGnlzK
0nzs/JLMH4zxQBKKbWq14DFbOmjstYZxMh3GQo2XENHmLQ2T4wwLFE9yP9EbFc3BJzZjSMufeeMm
GyXrr75DHFCtgl1lmh89OkYIK2DdGWJBhAw7nDJBvhlqLDWRQj3lxGgzkoc5i+GlF4pOlTrYGX70
uiDeWWSSlo9ngDxvjCthRVexIHMyGkV6h80aoX1rHzoXfW3cggSmZ0dFHuVlDpGQMv9PRhao3QfV
bDhHPSsyz1PxTD/snnnxcmU6uI2CgpG1HH7aQ4DZiwRvXvJtcltxWFrxSuBEhW3UuRw8Ov5gMIg9
BX0w2D+cvPV2S7pMJMCMZNwjx3Uw2dg+5jhQpCHwFLq/pJKlzQWkePhWgtaIF5ZPQC3vupJqbJHR
uxa9Y54ZwD5z10BYF1IInMsreEBM1chYIN70AU3BuxQ2PkkEMLCJDHnTk5IuAp2JadDETwqMZb06
qkyh84spC/SkIIWh/xPeD3pxabobYF4kwXkJ0SyuSTuz/tpRsb7isrZNJv6abtT+pOwx71udzOJk
9VGE4ZeGa9C5DJqfcT7Sswq5fRbtR0wVBfPjTz+dq61RXvkC1Gvk5Pewa0jYVRKbTyEIYSMHvYFk
6FBA4EK2L1a7d/91UP4Ht3RS7Se6gzitz2ZBCHL6I3PlvBth4V7JkXtjyphscGwoj35H9WqfdgRl
5NzSOJE6iYd4ouBFiClsF/R4yojOBVlIfnBnqgGAhsFVhlEt/hwxWlwG4f83i/HuDa2LOdJHVaSx
Lm3y0GZucSNL8iRkIek2DqO34Z3M3LvLmVhver8G1uKM5HM7u3a4rsKJeC7nWzt5JePMYTxUhXsU
ywe4YxKHzWAfVDBwbCQBG5+PVvWI7izq53SWhnNTxa+VaAD8IM5u8LorIP72AlU7dIFGR0Wy7IBr
YldOCFtz7FtSAEg1bRCaZQh9K2HC47DkQ5cipB79LD027tG2m/HKkGROBe61wSxsKx1kkqXzWGZA
Gss08yiWckGLBnUXou4YWpK/kxAqfDHdzJFyrm2OatITDks6zleOPbrcvqxhT/goMqDtBCgt4Sqx
MSRCSjOnab5U0Uvi7oq+w4AyIJOrhwvHNR8iDn2SQQCt711v/J7Z2WM1XHcwXy4UnYRtPsTBRg0W
c6YAPk5BAlkiQeFjeqX5ldzN6gC1WZwpk+EEFPjPYAxgyW3lfQLQMi4Idcydl4z69gXZABAT9MJT
pPpkJWafsn4EdfdIq5E++4XXI/Inc2RTD0SfUQtOyLIMd3OScfOPfhZTWF+GoyMOXmgp/CFSXwwn
MP35Nbe5TRYPwQ29RqKWpvJLqt6T/jK0GnfXMyRCphm65HHZTy1sWa9GadJ72VsQIv6kF9Ee51y9
Lub0zrhpZ0b5N4FpYkR8dh+m1dZWjFva5N7O+TydN/6YYlJNIvjlhe+gLdTiCefNdWckhCBomCif
FsH0KunzD9BuD1WDVLDvSCW20/fact4XKh7E9QG9nRymmjqozfeNaytRKXJOgCrTgMidvwmX4Qy5
G4TRc2sMkj9n7KAcrDYjsoILSqYPNgSRDcqqnVvYu94MTqEEimIRzkKAtC4ljcVza1rVbvC6mmKm
fZJ2QSS9O1zOExTCWDq3nqkD5P3UuKiKAN5xUmGMyWECZihsmA30F54C5zG1WXMVy4AosIJ0YC/u
9on7VipVboX43tQ9CZf8HYs6tvaDxMpVi+BtrEuEKxhTdAwb6DZOcTTwumA+mPOV19yMC0WLoK0e
C+j1zK9m6AKm3eHzygUR1lHdn9fHool6Sk3Mup5zKK7ndq0jFDoPZ338uUjqmMuFy5XeKL3zNOMT
iU3iSioK/9tZv4IheINknbP5HG+4v86tfqNyKu/piUx7Bjy8g970uVBIvDDqATOu9Jumk0uMoXLA
uQjYP0vx6lPKANAQgP3zQJ1O86DOZV/Spy79xd2kieK+Umk8TB8hRBzoOpxHveADXCE8IqRRbxfy
NbWc+ZQUcjzbwzRSyWEguMyuuR2jqj3T9h9ouNEZWR96sge3VtWIgXVpI9FFjlg0RX1E0HgREb10
ot2Fk6ZcsH/qggjiRCbhK3Hkz0XeCxItrAV7kp7YO3omP4X2A0FGjNSS/NEdrXbvTuF4Xhfg5afz
gtgzJYLqGOqJc0q4FaUtFuva57ZKjHfgYWmbeTg0Sj0Dj8IZEYZEf/Xr8efGsgUX4eZo8dKRPy34
+TaT9dFwmRwtUx1zdw9pFrVuCqu37ftzrstZTemjXmhSDBBkBaD3ortFskCNQccjJkSneK1rjn64
rulnoIbqj3aAH6LrnRaSyp1ve9rzNejcXLKPzsIy+YqydTYM2KxzIS3rXOs1lTbRyaPzqTofqnY2
OkQPjfDLPGK51m1pxJVzXTMRpF2Igai/rhw+TNuedqXbMJowYszBoYIA1LyvD9bNDuC4U8ZfDKkr
fke9aP9c+8dDBrwdUR84v9bPZ1STzSG7NTu+sNARZOti3Tz3fXiaqvuhWzBBME3IMJ6nN6YT8xDI
ogX1i0XGIAF4jW2ixuAzOvNinqVerA/XhWx6PBvtQ1ZzJ4Z1OJyJbVrf/y8fQu8k6bse5jT9Odaf
gHoEPMGQOR4zIiL8R6dpcfTM9WaI64g510XViJciYrKyeAhQkxggQwpMzp09nAsTtGScEXZbOzdo
tFDoVZS0DUU1uwv7K9OCmDb56Vs25e+MgYiQm0dAVeQBmFWCmr18qnqOkgxmX1zBrVgyMdDpGQTo
VXbXVIJBDGcdUkfzUCVdsTMpVOzt2bnsmdH0U+keMsXLtcTn/gSfz3zzsIQkR1ltRLbhRcuWU5uY
T5WpPoycbyCVT5Jnivx7Rj9Pp5QjV3nnSEPIPAU11MCJ00jE8v8rHPm3hSPStMz/Tjhy+VZ2b93f
pCO/fuUP6YjzGwJcqMLCdx0nsMzgT/mIKazf0A1a6EBgAjuOi3DjD/mI+E3o/zxpBRCEXZvP0NHY
if/f/7Xlb0EgfNOngCJ9E27//0g+IsR/lo+Qqef5tild27ekFH+Xj9Ci8XMGIPLSDMOTnebkCzuD
uPL6kYsyF6VIJPJQzjWmnKFRl4mujDvdVOXo8rj2D54G0y5JdUEmCyJUvS3Tz1nXlL6NfD5EmbFR
fese1x+W4bckdOrTqKvSpq5Kr2u2XmuHwT4h8P7c/PmzdRsMeeoenz/uq46LkJ1dtiu+KmZAt08g
ObjYBPFYvqqiMvd5cKHCxjgtTKrOmaBdYMu22PhdzGsNGm9VWirBNFORjCmb+tgGIscwKx7LaJqO
pmNsx9iIL3MrmXZSyp+qH5qDZ6rYuSLnBoRHi5mjcMV5XXShzqDz8xemOmh57YkzVbC/TzWW53Uf
heUeEKdxgGf7+22U96Pp8PeHEw2WBdkwmN7p1sshnLoxTMJ8Ga7XoYoJ4wSVcXdY76TrIneZmZY0
7QnUJj8o1LAFGL4EJeNRWBfGwv34Yl2lQVMfc75zRRzHNlQIYD8/xvpZFv2B1rV1wefo950Y4URw
g280F+tzsW7rKxoLtPaOJXDgI4VnxPt0dlIqmbJCFOlvJAFqO8egdWz7OrlzvZOuC0GfGB28Ok50
tCB61FiE+tzYLyrWYS7TuZrc5LyIfWK2EwVtStFUGuYxVmfkri3OqxpozIIAiLQd6o4YRw4+bZx1
FJAQY0bfpDpOt5GhAnI1kXXbJgm65YBvz65QVYhOYdEVYKmADplF4l3A9UeLUiOorRrs0KVuIY0m
woS6MQmp869S3eoIK/X7whoKcRQ+OcR6U1JV/t4f4uuUWjI1TN1CWRdh8sdaNZP9Z+YP9CAQr9Ob
k5xVYMKp0TaIzU+2ZpYOez8Ok2PpcWQG6UAKMLGbqcyxveqh6FiTBZBVDkhfPSiNfdzkvRX8DBqo
JGAqKQMs+ub769l1ESHyXJ/pdB9T9xpCYeiEfVSpE7J3h3uHYtfe9DyxI7Hou9HZMyO9Fs2D6Wmq
MIMzgHgMPotlhnSNEqWo03pbhC0mcb075OxzLjV6orbuBjczCZyv64d/fPdS9zEjJgGHPmwNfOHM
R3rdgKKpVuKIYbGem5qz+PtpSnOQUVDpHgePqAfaAk5i/GgVyDqjoLdMVIDVMxwfu4Ao2DgI4ANM
zKxQvu4WAlw2uYHeM1ZIeeQQ0yAd6kc5peBTlCfPXquecoNo0mwIwJqXzYHAEByh036ywuLY9aM4
j7pTgh64E7gLLN1iIp2sZjioYF9ZGjfoz7gXOcgtUBCIf/0SXkg4428jT4Sw4zRut41yx6NHe6vV
fUHHIbcih2CLJIKHdTEB/CZctfhzAmG1Qb43puidNBNUECpAw9sTNaUS/5iphOkWDhkGMR1S7nw6
mLopaevFOpBf19Zt/miqXUbW6Xr2+yhbzk2jA0iZ3aOfkib8jVpRSEHjyDHBALYh02UnTBzafot9
99dHAhl4bFS/Xa9B6yYvQJbvGCgvVP5m6vnGOumg04Db/SJzUlJzy7qrjl7jYk4s+XOux8KvVUf3
tAdJerzuJZoZ3ucysXeZHfbnLMCzEVnUmRfqUChMnC1qdQJBsmBisKlu4porhKXbzcRgbqnJ3QVm
bTGN1XsW1vfsWJdjop0WbvQkrfulwIJa0dnoKTpuRQ6oap3GrNc39FWXkyPTX9dlP2Z2DZieO16b
lEdh1sYBeOk9saAXI4zlC6eur5MKI3GdDCRDhrDIGBLM1FQrUtmWJNpSNWq2btpe0Y5B76gZnp/0
TowhMHqIoy+GALe1toGZ+KuZeXGtXh/Cwf9BlNUAvIK8llm/FRlqXPY8+2PObHNXJeRbjTgyL3EW
UvM4uxE33inV48Z1dV14euOvNatLkRRx2WyjyiWLuA8u4jmhk+cw2I2oZ5+IxSsuF5EXl7M5FJfD
KOtdZVSU/XuCrYhixHQ4c5mZmiE9hQWdBbQGEMrCOD0DaFkoeZ9JTwrOEUfR3smKh7KDytTbzJWw
LNCOB6gMML+omHjZaVedPLongaXvBes2VDNEn+eovYuR6zyly/lgCvfkldoV0aiAlGbO+EMY1LRj
Ru+UyPxagbk9juO0QLXEUzlTiVWhE6JmJYkmtN1oR3reyQdZymA7OjQ865Luk7oMwIk00458ry1h
X+FeUi8nKlz/pYpW/JWzGjMQOtgeNJ5gU/QUz7poeJhwSKcS4m+iouPQODEzc8QJZ2rhmFXH87og
/DDd23X5PGjPYaKHPbke7KwLKOg0y+siPbklBfBQexl//YBYFOLs+iL/aKfxtvDq8coyE65fPVHl
loVDqjUf0gqcFt2mN4suWastbnWuXpKoeps7Bm/22GKmNAYgfLOg90srcva+YK/TFDRbbLvZOxPY
sgun8Tl3IRmEckhhubzMWd7t3GHVAypsZYjgEHUSMsf1BUj8sXWbF5KtHrNwykhN75aDVp66eb3r
qImPnIyUG5LrniSqgxVjC6ZZcMgxLG7cJHguzOSqH5f5KG2SE2f7JwqNm2qmVTOE1m5S2MKQXy7P
bRBB1nDU3l6QaHlt8ywVyJ4kf/aIpbuhe1bYwCXKRKPuU0yI5B3cdJm4Ekml9kkUf/Mqel0LNjqb
8dMOAwCW8bI4ph4wYDnhiGDEeMwbOtW5R6ZuNeXbqqv0feCtrghxNOoG415lZbTGd+Zxynrrronl
U0EXinf24qK+DROqbG6v7z4Bt5ZFAZAkrGHjO+ggGa4OMFiIGkOpChDJKR4TKyDaPBnBRyyT+dxx
T/KV+EkVF7phbnzvhU1gcd5saf7p1HgJTC9k9DfJH6biX2TLjyZlWRB6KjoATb/oS6IS0oVBRjAt
clcsya6q+kNEhF3jm9HlVJ/CFGNdHtFkSQSwls7+Os+jea/wc26w/QwTnA5p5RE1vW+NW8V4pOhd
zlCXifoii9Tzbi1sgidnnNm9QfjmV+7ZAXRP04ZIvKpI8q19Rx86fciSoruwbAjUQ+GdbB8eE7K2
fjcBIZcu5nhgT5Ok2YrQuN4bLs4zBM1PVkM4OQdBvulKOh29D2YPFhoQQWtTldLe55OzjRcClpO4
fFX0tZIk5ZaXxrvSa01KQwCNcKfCHDPUN38AThTE4nl0tQZCkn5YF0en8l8JmAQn4TqwMXF1dtfS
UuQf2jSdvakarwdklCWyLkq85oWw/Z509OA198drEjyhojwOOLol6h3Zo7IXin5M3BJUNMdPDo0G
QpXFcaGFeZEk1R2haNmmymgsOiNPnwDqY6Ppvnn8PyJA00wct45xDabeE6qHelsv6VVPXDYCJdIR
a1TmpHcBu7bU/RzFyA1nOrWtBSjdDX50UcuF0EE24VQeAYQqFAdDTHJbjccplLcqrQLOYkA7eUEY
mEFPvvdoMNYDQdJDkIHddg/5XJFlEXrzNkZKgAebTnB0MRbqC62OH4ZRH2qTLy46nzo/SOmgeomm
8j2KSZBZRkoxdFp0vp8H/dyL3ytvIshWDa+mcPJ3whPfFFSMkekymr3hKxGxzKE86ix9iWQicr0t
Jbx4hsBkopKHyAYAuG4kc6YV/qumNN073DaYYrlEPQLF4Qmfi/VJnw/L9Tc/icH/+PH6xP/5tiJp
rwOjTnQPq7cZHa3udVvfcc1Jy9l+Gdv1VCfRi8+H4+pwXx9Lxox7dNbXbVhCB14YoaxrvRT1KRLU
fmh1GwVzhnXzuij0sz6f+rltXcPcx+jtv/zx58uklfv7m81fMsWw+/OFhOFGpzkmSUt/qs8n/uUN
Pl9HZaEeLjoyY3b85xeoGDkfwrw/0fgLdgu586m+x5EsyAgeQ/M2a3G95utse924Lj6f87mtmvXs
/vPxP57joZq7IOjvFQsb/Dj9+p+Lz+ciNWSE+fl4fc7q8v/cVg51CuRwfea//GRDYCN980sYgp8v
R7pRv8/G9L52WgILqtG7M+kJ70uTirnqKH98LqQeda0Pm3kmUzBEdIuvgLGWqnUZ5fPnvx7/6585
f77K+nyyx+hRThVzWWcbMibn02FDTJSgR7BOhXP6f+Pturo4HpOKqQGyhW787GpR1br2uUi0DOvz
oUBIn3MxPX5uWtdKA4u37KYRf8TffmH9/X+1jTMmofr657M/n0Pk1n0NwgEAs22SnKNYtOUHQYEg
cGvDP/xvGfPfLWNSKrSo+/3HH0Fl27f+7fdAtpu3gkC2G9ob8f/ZvmVV/zcf3O+/+EcxU/7mkoLm
ontwbNd15F+Lmc5vOm0NC5rre/zzFy9coIuZxJY5UljCpdb4ZzHTcX8LiGS0PX7Nty1BnfOPj/hv
ZKuRKIWp7y/Zag6VVhx60rb4hK7voAH7ezHTCfy6kxOoKPvXbG6d0uW9jj3o7eWAMtw6WAH9qLUz
hbcInezn43VjL+iqKaNkNq0rF3OL9GfDVVMVjnmqlkAPy9uQiFdy0LH9DhjF87Ws4+lZa5sllAli
43atWKyLkfTT4pjoKgXqlbW6GZFeWh4Tl1nA+ti1wktAIzEJzUV0anD7DtCBSkUwxhIXzzmx5PFs
PxAwJo6luplqc8E6lOzkbLqk295mRjlhnKVaRtHyqYuWx0KMAJ8IGTXw3pLOAMJszmqiqXwTyZIP
5cHx7+FTXjphzCBogX9M3BVMxbnfhpSidxM0w940wUfOkM8Y1aGBLJvvNsMLsFDeXW3Lr42fPcDs
uJ9F/5KTWw+jpYHcyNhA+ci3vIKSJIBvi8FeeEWgXM2sNfgpJ6Cm6EAnFwNun/jmRVn318GQbv1i
vHZ619gZi/vSFPOtm5X3pp3g6ZbI88fivqy9bWmFOVniD1IQN4kZXAVQvWwcXDRRxotiItpAvyBx
JS+EfJydhAHEhILILRiNZiOZoF1EjmeR1MHBcycSI0B2gJp4YHZrUrADwkCQk5PaV3Fffqsj9urk
gdjKJGAy21wu46R9rX3/EaPQF7Np7/zOewpixu8+6qloTI9BIa8DkNgkNKCzbO4tA65DB4GEnC/6
jpfjqKWlUfOD2TBkMrv84ZPPQmAEJV2woLIkLXz8Po7ddzgazIYH/I7ZIU4pXnX5Oezc8wAAZDLq
vS2SaRuEISJ4eWqFM110JvM/DCug7Z3mp2XRY58FTvd4oBsV3eNjvcXG9cHAcmvlNWFQI3P2khFu
HLs/0dNu3FRepn2EXJCpFa5zZnELX9pIXSbjuDtmb+DAa+NvydjMjPmBDrdWb+81yLXBFTqOwXvt
5vm2Hdvbsvw6CruAIs6Ez+R4gNdYfTFfMotdRZmHerwj97h/rmwCGvTxVBOYXQn/PjKZUeeiA0K9
5Hd0FsrRuM0WB885ZCFP3lpqxrK9uJiVEuOAMhu4Xzb/QHlxk0vN5u3T28EXAhwBQKDB5TdJUGxp
pYNVyBAyhC82aXr9IDHKinkXJQZAlYKxrAGZxOnFHXluKH6J7chQa9d+eiTQUbvYYiDaHv4/BJju
KH8MFGy2GZZTQ+Eyjdv8iy+cZe9m6SmgXk91GwHPSD3cspOzoUbCEKVHt8G5K70QsE0O+S5vyJ3P
Xqgtj5shO7Y2DkQBSsG0kuvW7x/RKeIsgnLulBzJ0qKeXsr8ue4j+J6bQhotTq0UuVadYlcZFVz+
niahQ89gnN1rd4HPOWQS070b3fcTEbC5uETa4LJTRWkxRc0A/eX1/JM3eC0S586ImcFmbfLuFNNJ
QE1GKf6F9Kh31hGhjvLoG4z24SYO2alOVLYnNusqaaIH4hrVcBgVkqFKf5/OjfhDWf7ISZohW3aK
ZuNiWCoIBiYxN73tTHCJUUOgoXGMAvL72se+RQIXkUTcm5zTKrXvqJ6jvmMkQfKqtJPnkWKA0YUU
bfrhNJLhjkR9vLPK+cEjUpO7BIdX+k3ZPtXKTv7sCFC+WPqsJjJouiQw9kuQcjATcttsaXV9CPcm
DObjFPm3XZ58hOZkUkAZH4gsRmtWMs+uAMM5M9yTYAH4FqNF8xduKfEQflGx+t7Z1YOo1bep5kPa
C05bi+jeHoAQ33yL7O4uDsrTmI7lzhuKN2Nqnyi8YMFxnuiHIFBeAIIQ2UAOyYXKxUPITcBT80/T
Kh/HsTk4SfpzIiAxnZa9YdVQnSPuJn3vINpF8JQE4Lhxhpk2A96G9N3qBpUglAqs3t1QPgle3vI9
9NShyUzBFse8kDsS6w9MWoLvMuVaMcR3qe9+X2Zn2k2xryN8k+tAa4zdkuvfspTU5RfnJlHOpXaP
ZKnzEibiAxHVuaocKI3Eme5ix7sKLbWnSnRJ0n24UcVCp36AddvuHIfCNX6+jSjAt1n5WzzuhYge
CEinO9Ff2fZpyoo7p6AL43sG90Fscu0Q0EJxALeahzwv73OVf0Spfb3IDtiRmt58e8LVOVV3Ch5p
os+uaaHXbtgpLMz4A7PmTo10nkKKkxcpUIdxpkZhfJNd6sOaCo6NTw0lGhWaznLYMF658cvwu4I+
tOlMKH7l8t5b0fM0JQ+RD4tEpZT3sAEeKTkSNuGJryVtvb1rU+AyfEICG7vaeJ46WU17NRnZ3Rwz
nBhDdFhc5EsDSgRlYOEuD2YxQOGm16WlWq2ceF3ypUWJMzXts8OYSqQ35r5xvZdpauONPtoDqzYP
nQ/XNqJlEU3WazSC7I06+72w23vtniTlkUyEr9SxjyTUfQRTvzMK7zof7Sfm8F/KiRK/Nw2vKTny
h8Ufz92CPBBZCbFb3UMTMb3l0gCx7Wh2PkYptB52ZT04S3zpB7QeAV6iDcpATck702qRWPMkv3yk
irrv6uzNGSlLyiR9rhcOREFGaC2Ly84QA7KhmuvdhNKw8khvLSsdDEaSXely3CjC5tsQVtCwoKr0
8+arOyK/Fy7ba0SQ1NPmEII5TZVKcHfjCLGd9hBhQ8BnfJaCoFvJB66T5QnD2GU74lRIg9fEVMkp
XeSPOLMOEj3INh2N98DxfKQpt1QMg9OY2dd9TlhA1+Tf+tEVh6pOD35nk4wzAt8WmdiPUUMcX1Ba
lwmsm2EAvF8n5aOsOcVl0bzZTvpYzlxy2rb5sIkc3fvNk52JYJfW1PzKPL+qe8ZDYWVwOthPleJ0
jWv/GZwfDvCnRAFNsb3wJctkvHPj9tXy89tZVtpvmD7IIvwoyxYANlqnyUsXHCMvsvfPtCPDTQJ+
uTcwLtrF9G7XNfDzSNzU9vtSIY8GwWAGWPO81+JGaeJNZCrtWuCKWDjdIwSLFKyQeDEMpHK24kgI
RbRXHb8Cq+gFPItk8ONdCNUDU6b35zjYgqgoqYtKFroJ98X06+9ucGcH4htVnh8kzHH6dONVhlkP
/0p6PcfF1qqgDwYUuoZY3HVejScHPLFvx/RtezC7gs4OIl9q2X50a8XHAcrBIBLGR1n0mtvZO2Kp
t0ajk+z0obcQHYXiGgcgzJVCXNod+IuOhtpScSBaCGJkPD3PZUBsxtJ8WXz7W2mAaEBbinYg/zLk
8qoy+Y5EEgOBN2DJjXcjGle3gkVVZvGl2xDhEoGG5fKH7tl5NCxqJIZEFByk5BMBlXZTfNRFr015
K7d4oBkt2347atx2HN1CT8N9WhwCCy5l9qM0TWrZC/hDLUTy5++pBCIXecB5vTLf+zQqsMZfMiI3
HPr3CSAbfZ43Y/iYdB6dxB5HdRgn1yKIMIvErr3x1H1F8OQm7bjAzTFtZMPlvTGPcOoQlZOp8C1y
4kfpY/wxytBGBQWTzumql8ysor1svpd4hFIDAivQnLfJH796sfpBLueHtcgtI+33JChR6Av2VRym
D4PhIEAYKCAF6oCsMz2SWP9gWlAiXJJS2/BSWm64maP22xB1QPLddk9wZlZpX1d6TBPvq5UW8AmR
mcMruZjN/NtoYQkGcdVPDOjxfdybeAY2fut/j4njBW41Xpsiuw1MrNdeLN97DCth6ZEAhPPdwhHF
fRztvA+7s0WjKIuTLw3rMIuG2//whZLvu52GMeNeWH3HChHyhWV6xOYKh/H/0GFg8afvXHAebPT0
QXg/1hZ1DrIge5plFXJe1JrZ1sua+zEtg40dEB4SU9d10yeMAI9zFHH7XzuFkIJoNWYjPapYGBwv
KXJpi5Hy4LoXjTudEn+B2DdA2Yu92zEUcJbrbouV7YTzjklQJzeJX6D5Hq6aavxitWOMB7s6DosF
Lin47kTzQ2fnLsbj5o76/bOo/VfK6FcoFbm+CE4wH4c1bTrqbWASlhEhugFNHz/jsc/kj7kz7zOK
LC0JfFQOk6u45ArVBM+WGUb7qvNTWCJCbMhTv211Baw3nzMv3qHDOzQhPl816u5JcTmFj+kI0kmS
x3sx4I4ZZcoNEMO1ayTXQ9fG+8SeSCStsOzMXKOCoIdu9xqOJlYuSBGE7JW7+NGAp7Mt6b1gLMc+
L0mkGPFphIX3ZDvxsw9TnTLbTc1+RXS+6SsE0ZY4mI26Kq0XxwLnEoc/omX8CsHifYjlc+Qw3g78
M/PvO6f2wL/V93gfpq2X1IcpJrWpY4QUBzRATZdeeHkyzemqTW4n0rrxy1aEMWDvy0PMZlCxLQYL
UwGPbCDkeJdIDKFRVT92DVLtFJoI6mr6l4IE58XL3wraopycE+D7KX6N21sn61zk8tzmAyO+6pGi
W4tNEtMcf6S+sx+iR5f7HryQ74PWQ0yw0I5l6OAjRyOyLrK1zLCuEtqKL1yayW59iEXtENcc69NS
zMWxhAiGKnY5rsl+ao3ti27JBIXBWqpmF9T1j/X38okclLptwN/1Fk2jdeNaM4fIk2IiaVEC6Pdf
t021NRzI98W+o4b6d+e5Lnr8cgBPM74TYbVvod62LkbOtKEtO2joulBbNNj0/aXx8s0cIzY1VvlL
kFBSiEX0TY0kYwZrdVgiFdj3wE+VLiBLQhfGQZF88qsYMybZyR2B2usCTe7N2ORiHVyo68Drty31
93LdLtriIijOvd4D61q92pzX1bUD4MZWeLQ5aAOt08GVQr34VyagflwZkYYIAGgh5IQWc4ZoW3+3
vDOcZfeX1fW3vVXusgYP/lpdckWfHH3G+n5T1xFe3elh3csyWefVMP1rLyVQjdAp03fR+3rdK1nP
Pb/rsWJ+7v/1N9a/xLrt1+GwPl4XtnZZdUN8bJxg24/Dw7orEk/z+ddd83k0rD+hmczsM4D9su6K
9UNaq+W71/oVS0f04fx67ydybDTTdX0Rp/QURBDH3hdB6HLUUQJBYxzZ8b7EY7ftrfmBC+zvNvMi
lYQaRcs+WkMVBXMg6AQYLi4o7VT/6Y3/8hnWVS+3iQayYnQAazdo/esl+MEgVNrWdnUBx7qKNqAb
OsoOh+JDnmfJr507Ue5DdfJ51tD2x3q37rx/7kG7iW8qUguMpdvbcWkuu9SPvxnIuCjuczquC06R
s+X5Jfc4jqr1I1VC3RUttJb1syAuvM0lyrRauGrZdMS29yNJZL+eql9n/c31xf7LbcH/Z+9MlhtX
tiz7K2U5LjwDHK0PckISICmqV0ihiAlMoVCgcfQ98PW1AD17unntZVrVvAaXl426IAjH8XP2Xruv
ll3M5eawfRKGNKOXUIb0f/hwiMlxT1ZIduS/TrL1CxxQLuRjUBZX0XzaPsEQDsbTXICn7sHIurSl
Qm890/7b34su7xzGJNjIAg349ru3X7n9tUt641G6URqWDrll25m2nprbJ2l7+PVc6eJkYUWyxeL6
oYsQM3ax4kUaH8Tt67ebr7P1Lx/Rz7vb6wtt0JNc+yDrm/35LV1sE+zRtQXR3quSrqijduWEnb/O
8O2ft33L9tz2MFo/hfowBG2neJvcJNhe++QbbF/x9f1//whuj7ejtt37/J7t8efdv72+Pfzbc5+L
zucoc3uJCGFax5lF2DeksUycjDKb9/rgkLe5LlVC2j05f8zOZ4EBDpgS+dKfR3wERsfU9K5YugfG
7bQrAVJAbFx0kp5G9VB45mls+svmvqfX+FDkAMkmkI5SoNQqld6cTE0/VLXWn7QZa8p2U8oSf4rR
ODopAzzpZitfo9KxObolNuRFhAYSNkLHlFPzyvb1//5u4YVVMHriSWXEWWbOt9lK48u43qCP4Cqw
PQ6FUzr77W4vmuaUYL4czQl4ALYrtAfrl0cRFwrH6wMnX0236+mz3cj1svH18Ou5aVPYbi9/3t1e
8raP/dfX/w+vf/3kZHLLk9WIlGCPqVmCr2//y4/7vOuuf85fnv381X954usP/Pop/+65r9++vTo5
9s8ibLzoaLY2OZz/4z9arMvB3348ZOIoqJLu+fPHfb05f/u6v/ypXz+mowW2GwV7qe2rt1+PyBVB
tv4D1z+6sk3W/Ze7m2VI5DMuNDhom4D4S1G3yeq+RMXbC9vDdlJBj9jpqPcJg8K/CYrBDvJkhO2P
HVoU+TTNmQtv6tJNcfuXxyqvYAAV+Kf7bd3fVKXbjdw+AJvQUDZVE5QmWRTrefYpKN0EpjoXON8m
uAkA+VpFIDOiFnPNT1W4N9bp1fQ506m3i1CH7fZkKc9nv8xEqGjjWPe3gU60Xo/0HgNcUjgndwNY
WCFzpm3yuT2Gzo5Ifh2JzrL5mTM78I1VPSpWosl2D+HscYwXuG5ZAk4bDWEQsbUBtLHqQ9NqiA7F
akTy9PqflqTt3t+eaxrdZRc6khFcM8HatJDbzWb2+nwu1aejgnsExOJTdzpY0jrGEKS+LGDbvU05
+vVcMopVWwhhYp5TEHtNS/W7ucGmZc0f347w9thpxEsIAM/fxmvbtC1hMrLGfaAb/5q+zSBb9uyu
6Rivdd2mG97ubUf6b8+Za/3I3uf9U1L9OYH7i7x6KOiprRLg7XB+aYi34+5sl6LPCd1WXyJgjouu
Pm3DuEQvY65zaw0DSCJiTL8OzVVSfwxJRZbJekQRFqHz/Tqi25NpwTBbo1bttTVpfImb9uiwymsr
8MRajy0mXCBW2+NoRs5S59mzvSKXsqErR/IM0u48Oz/ClWEiV+bL182/e44OzElLWgNPIkLMTQO+
3XQFbYDWNSFhrLrwz5vV85hGdJelTuTR5kVckl9mJCvSYmfbH9vh1d6SxbfjFG2HaLvbs4SEIiJF
qG35rH8die3AfB2duAExp6FeJ0qJxerrxl0Xp6+Hnydl55S+AtyzHYbtAP27Q9Wvx2csRUW4yHLY
DkoFOsYiYf64nWmfh2g787x0sPfFPDISifEEAOHbq9mdTyosMHFsWue1Oj/bGor/DW2TqOodHzCq
pPV9igze9gysIyGv6+PPuzJyicqM2T/P61u4eUc/3+9/PTQsIrIMLDCbzjqBUOW3yvu+LZDbGSOB
1AGtWc0wn+dS6SQQB+mfAU2Ftp97097k6O83JXmsGaTVZ27IrkioE+Qqn/kljeYvnXlYTBo0mOpl
+yzVFlSvcr35erjd256zNY3BAwXE9kmLVwOItq42/19e8X8rr8CF5WGb+u/lFZePouvf1fxffWLb
N/1TWuEZ/5CuxFYoVyKw+IIMe/If6C1ccA2m7awmMaxg/3SJmfIfhiWkgbrCdBxh6MgxvlxiaB3w
jtmGZTi68f8GGd5kE5ScUVmcf//nf9iWJ3Qox54NahgjrRB/84iZDu1ZD+np1Tj56efFf/PYOJN2
LqvwJpQRWvSFs8e1vuUVkd2LV8QnfXpItOwq1cbpXHTNAF8MvIPOzGGXyZIhU4ciEw4eoF0zR9Bf
gfHJmHzEKn1SWseaRL/loDsUriH17UgRch7r8aMRWH/6BSXLvw7JP+Uk/6vo83suvF37n/8hoJ3/
F/nI+u/kncKqpwOws/DnoVSp3t8ekyLi643/PQFaspXwnHMIyHDN2QqmROWEriDJ3xZg1g8mNCwJ
JFWzPG8rRlR6FuDF9jCoJTsVhv5Cg/VqsXX0kg1+2EWlySVtENg7IU1js7/qpfHsdG67N/ryqdD0
X8jFrfvtJsuZQDhy0v1QhoFFiu0kxnOirbLkql6lkoWfO5jZgnlR40XLyvO8UMoDmqh90hYIFAvF
eJEttOQpsd6UCeGtUbP0+Xu/bcZgZ7UKS1bcq5wB4r/cwO1qayEw1j0v2sPX09Jt1hSDCOt9Zx5a
Sd6VuVKzthu6LgToGRJkwmpn2242y58Zhg8TloggtDssKQYi36AMzR/lqXLFx8Dmlto/Qi28uq5R
mLyWesKQZLVfxz3vWSHdkIg8Xb+qtAikqQOPoVTo4qfeszGVgNCI7Gx5NyzEYl35kKlJXS1j7AUY
IR6dbMAQV+Ykfztm5VOQMThaHy6dLv9ysz2nISlprdk9VXkRHxOzvZ/Wr2r5+K1EFrLNYjK80Mbu
yowyVAmUuq7BF+9wj0TkfJOe3BMNV0N2vNruzavLqv0OfXIIOlwwe+QvKDgKujPM+RGUYOr6dKtJ
nOstp8Nh1ICueknioD9eJIPK+k0ogIl/udpQtOodTy26CHI81tfScZmZxAO97/WmcuADmlGZXAYN
XjSqBNgDVf+yPbXdRNHEi/lCP8I2HxZ9JWBlfQ+Tbr2pvD/GCnnLCniqkfWzUqDxS6gs7H9QTEwu
dGWiBmNosQQm2gbVj036w3JJTNn7Q21emrK5zqiV9uQ9/PScH3rfKgbJdGu2CmSzmlV49lC8kM6p
UchXa6+4qyyc38k6Syso4BcACsNlc3tGLhiTclgxiK18kQ49wbBIdYaVaFbyxTnDMI0vxRw5AbjA
b1HaILu2M/gi92CpE3LD1A0ziuRYy+hAAq93Ymc9IhOJTm4KmUfLJmpjXfKrIQ/Ig5q6+ah12XWm
aw0BqqSvaw0wdIyqNLaNYAk9EglWOyGC3+bTWjWtcjGjJmWyZEi61UuVpEkcaw7y5vI73++eN0v8
gsMM2nc/+XGNc6qbkazHcHBSySmaD3gu9JK4GlEjaiJe15K0C532ouoyOTDwf2mS7o1wFe1q6k/T
4hnnkKqh6N3h0o9xRhZO/RRV83BBWgF1FD39WDzX+eIdqorQgY1K4CAWZabk29EoadhXP8wxNgNB
dYYhqyUKPG72scbsOuIt4lOMeME0WPFo8b2AT8qDSWXLeYjeS/Jqrur1JiMFdNTns7IXOkdZ2e63
hZJrX32y8oFUKrs+LlP+0Lq9e8jhgOBI7YlRK741WQtFNgaP1ZVoJZRXkeg8TTZR0BA2zSq72zyH
pSfMs4ye42oyryYIoE6n/siIyNcZWbEKNSLGho+0ZDy7RGngifQaziZOwEy+xq61Z95mBEjnXuBj
lOeYpifWYUInPHZ3sx2HV16iMQlKnbeuZRzbV+ZwFdeaAP2kvo0RacK1+VyI7GqZceoy9r8t+3rl
dYUfWGisqPhJQEbt4+n9LLQzGsTJWvp7OXxw3fHrbJ32SYtxK3045HeQRtvGedWchb+SeLbUtTo+
Dz26w5a0kj5mZ0jXB/FWG0Qtu6dEa06sE4+u+dIaMBmGTGvhDSEh5gPxOCiozIIs9UWQPsgf41fg
SbB+MtnRwJ/Lpj8Bo9ERirEfXOrevjUAiFvEVUHL1ssDaoiJgzPayj4lAC5QS/V+ppnOvpALuJqZ
FBW36c4WxP9LYT7iv0Bu6Og3eWz+sKB1w3lqk+rDmeNby9OMQ9SmkA2m+iyNwr5x0HtgtahJKemr
g/KQgFR8hzl37q1hajGDJqjsoVoW4AdNCO0Ijr3AKwpfmQGQEmSGzvLXlJZBgnPhYYmaHlq7DiPG
Hu4qN7qYJA3UWAEDzLD+Jm9WMQJLCNanZg7GrppPaU7apCFD0kUzdSiT+rswYlzJEh+NOUsQhZQv
8dD8chvil83IJCkXhR3e8bTzk2xYIJ84pzSq4ACPs++xSVxBygbCjeVmamANqVo1B5scanMA+Fa1
k48dgvVoIV6hY3PATitBw1VjpOmJCFty/oxZe3ZhY++WQtMenHZ9PcUAlYsrUS17T8sOmvMehhH/
rxgxtQLvg8PXG12FgGNI5hNeYL9XK6zXFu3elaxb8NzJpS1+JDqV2fhIHAqzotKssTiF9zQQ6yen
ym4sBqcdZDZgx1bjNyb58ixlgdmVd5Nw8meEMK1Q3x2J1kA5jPkTYTv+0DT3SznXh1Jdxcugk+RC
6hGk+JFNHud5/6DrTXbUesSk/fDT7uyXJANwSAiOiwWcj6VhKXjfnUFEi1yOZdQA7+5Hv+w4/FWS
mn7SOX1QI3OzdJB2NSqK65qK7XtW3tnxY0hq290YeT/QkzaHdsl7H/KwAlRERsdrJrHSWMQLQG0x
raOYARi4nvuaCgnJj8HaLs4d4x5rrrjP4/FoleFrnIC2r6rxWz3CfDEH609Gm7ycE0JBPT1IJRUZ
O7f+MJeoMzLDnokaL5xzioP60P6B1AMqjtk4M7lj59kkA/amXxTIVpbEKt/K1iQJvhuwazmpPE2Y
Nxl+hKCesxaAskYJ3IegbqOou3ZlzSXkmyVygZ4lvzammrY7b0yS1nK/tGecuwTbS1oktGZ/zuT/
jt784pWMuqee8OFeOzROy+fUXsB5V+7FxYSCreZ361VE+yzFK2547FZkIDtWid4F/nWhtQhLE4/8
a2XOvmS0/ubumhqZxxLhN7KAIkAthdg07Xs47pUbqiPlHxIOmji5zY1WNfkNYdOok17LJv/lSTQ4
HrV72v7moD+V5vBAmGKMqw1xF1HTWZYX6DNSEgSltYZ4PLdbnRelpywzGOwUHafC/GtZs6sNFR8L
2wxqSH1AxB/chbF54RqnvNCNvVL0JNQk76KwIO/VhM8+pWwYvHDvFoO3Z8f/QbSpUUfOwzJ5zqEv
xI2Gi8tziCYpO9iHXSwDEfYk2nnUUup1zqqd5qZvTkfuamwBotC6oONPPhCigHImb++NMiTidYxs
ArR6VCuV3h9DjSzcsKbxJ2BRNzGosAzAv2jK7938G8EFA+PCuZ1r2RyHQiBF6+tnISZ0Ze5rUYVP
pcgQynRkicJBCNwlb05yeqkK9+hOlsf0PMTxpgF2I7wL/t3eZfDRcwYnZoETGq222WLnWo1GOyby
3o5CP+F06gJ7Fqk/GqjkcHHcwn4+RRzloPAyJimENkW1XDNAKnSZ7cVcspe6rm5d0/LDCIOZbkSL
DwD62ioiZF6FKC4G+K1Yesgt3sZWPHO9OZqong+O3f+pxHCul4nPa4Iqs12W5kzN+cftszGIchJA
Rjh5miNvZBldNPUA2WJ8JK6GsrBxENQgihPJIy7FcOfoUXeIkSQWPwh7yslJogyCg8fncLyO7OoR
TTRVnP6ch1CV6diddZyLHI30e63bCJMGcrMibznTDUS5HJKi2uXk0UBN3tXEOscRxxZxM9d9pAHq
FjV9HRF7B0vv12iox8Yx9WOemezk7OSG3JaZUZxzLzpr9BFlsg7XpmBJYbq8QIYD4zSlRX1aHFAN
o0ubaanVdKxx2QEoJ3cuNNJ0j/1znVefhcJyPGdIFkOyzg+mbpSHJGJkPEg0klHKW61TSEZe+lxn
6O/scTw3xv2oqMcb/s12Y7pHxrFkQ5NZ7ZT2ZRUuLzXQiWjdVdlDf4VsCydvQk53i8UxYssNbfaA
idbwq7h9dcvobiIhNixDqGoUMU3MP3rKrUAvWQs7fcl8mcmfllmJG0ywyEgE5my5ELZzV0z1i8gj
uKsEh+2byGYlZy7AFfOj106zuXpbkREce3RmCPIJz1z16YXUUAjrTTDVs3fUZJMHyCWqPba+b6pe
31LWQsdL9m1YQT2eIKwWLZw4tYKNC+eu1BCjTBk1MdKSW68n9GDqCbwUiXiL4M/7piGYjrF6YfS+
1Jr9nDnmjY6IKMSy78JP3DsZq4SVkQqi1HtquPYBL/EP2yJGV48BIsuSDqZBb7qg3oVsnIAnOPUI
XiMz2tcVqeqZ5ZQBezP4edZwy+K4RFSOkUE6e9LdZoVJKQiJSpv+9HNCcBAEwEgYL7KhBzK3V308
vlddVhHMcCIHMTnK0UbCX0R7v0sTcmTGtSgBGYSCKHsnYeRa5vK9pKlr9mwRy6yMDmV/7ldMttQw
y0qWP2GYFxcrvlH+GbN2/qZp1Bwwxw5Jezajjoo7d+DcZuW7HWLgV858r0EYpQNg+0YLixwhWY3F
1Tk602KTEDhB2xLJoQqXcdf0KPCaELpskiagAZIUXRMioFAioqZpBQNdUcK7OcJ701aJrxZ17Lq4
Ow4TXC0SSB5IMnguzMQjPY+IM4XSv6g+TIeYaPYiVt4IXw8sd/45TK2+a1OXk378mfXeU4Kld9DU
rUixaTQZAlqzlCFMyp8uFbw+mlzCJpesoVB7zdrlBDD0TsvcYm819RM/mLKJHCi/9dSr3o5+heB3
zzhqOugeRV5XqjjoOvhHZfcjycbiDBflypg1AQFIFmx1qaGja0e5pIKEs0tRFN327OXgS1Y9qpDy
UMVoktKUcaaO06CsO9J2WN2R+nOVzeaUT8mIwo8K25bVsBOOl+Iv7xNUWdU3PcL9SvCGHxspOdox
1PAsXG7X/3KQLwmG2kkx8ioqFXT2DzqIfFwnlJ4zWeU9BcncL+dYj19LjQhmqZUXEh29HbFRWZUx
+JlKRcXA6UBZ0O+6DCJslbuc/usbqSrx3bseqoU3w3VgQcMZwIvUAtyuUjbdE0uA6ew0KX5aCwMP
VNrkbJfVlRzJpoVP+CeL1VNFCGucfWj0AmpMPTvSDxA4W/a9rcsSpQZyL8de0KIDfKW2f0lLlzSF
8FmakF8n6X0rKCL3ZoMZIi7DB63mQjYR+WezLdpzht/Vi/cbSChQiUc5SNjDUPJmuuX1WDh7PYXj
Vqg2xAeKU8vKLLnrTroYSvi348TF8T0xEhixAk+A5cLXbpVgL891IpqAOoUO71s4MlZTZHKGLdau
cbZm+m4EP+vVhHSzdsh/6c0kwBSEwcWOI5JcpF+BHYenXf2Sgn+wFieP4XpGYrbPkVillxjSy3EO
Y9onggsSYujIeskGQx0nWV9Xo7ZafLjGdj8TiO1J5Z6Axt40NuFT8w1ryNBrTzYkkJ2e5IgL7ypE
p1PeYZcfJF82nkQf3jZTSMNuDEKyFX4qRf0aLGoe/1BaxFr9CNpwlQ9MKJdqJN7QCHa18uDhaCb7
EPTRSzCbvIFU+c+TUaw+BJQGXCi56jFoRFwMIcQk7JtFdAFaTWouiriaEFqvJA1mDP9QVw14NubH
Gk3aKVOhusoB7tQamRdNe2pleS0sqnmCkSfILssz+QJPmIHvOs/S0cHHH5VlHR3wXeA67EesMC9W
bD2keEbs/qW0rbsWn3UPaHSipnCn7GK56qkzOVsGqv44F485/pvQBfSah6CyI/ciCS9oln1epFwY
MrSG7G60PqFVNV1sgvGSuPswmpFdi46Kz8zPfdmfpNbd6eu5ZpYfdVN8L132EguoAXvo3pdSM3ap
AVaWXfl917eVP0BfaArxHBpPyIFJLCq1P20333gkh/FZhATDp2c6ZDlc5qiZ3hUIVXch3XRAx840
9W3SdHCorTZxZpi/KNj2Y4Lbqm+j15r5ELNvl010r6NzS+5hpzip80cM6hbwJ70yI3qLTXkfsuNc
IatOYf3RtPypXP/NqMCfnTI95D0LuUesCmB/ge2NIHI3tdbhLPPVwrsRkuB7LBgIeH8b1nSGE1be
VvrNFCUCFlx1VpSp+6LxwqAppBG4+gRyRHMCAB5jMDU0zujvswNBz4+GF5RGOye0EFNvuZqpJGEH
MyKeMZJ0A139TjtHmnxK2CuYtc5VOn3RQmM5AZXKdwm80AZlKdOwuT+juYAPQXIOIW/6XVRUexLo
YGBYCOU7NJReMu8n7JFuRsnsIdJFmgngMey7NsgW4wchp4iNKgW7qULI5+bxKRGKbrreXkJyh3eU
2LQwl/E9Bwu+G3rle6Vd0JFkb848rqFFAHOj1dnT3Y5W/aICAw8bG29DBMjRXzybikYbdGc/Vdlt
rUjlNbXlV1YxmCMBAPP6UFg7g61E4A0VDAjCF+SivrcpvNrVYxFm8JoJxH2ayJ2ZJoe0HS3buk8n
EmF/ll3+DMq2DGJygy1q3b32kDnxjVFB2piLJiEFYJiuvbj53cWR3FuJZRzLmdhRYiDdm5Ain1pr
eZtyOcH8yKxba+GDUHszwbfWcpFjdNBykd5UBMZ2DQFRYuYawgqad95dHCu2GAAJdy7wwCNE2MTP
TKTQ4WLMpwbz0NTdJgtWgMVAEN67DqB4iGcjOYi9ghWY/TFjkghkV1j7DFk1AQaroK2FY9aSi9uv
6I9wpt0sl1W1Vn4Teh8eFisj3oa0pV0+pPezJkN2INO3kXEu1LHEZk6E7pL5B5Lv2dvVBd9XjeMh
KohVWJyhOkypxF7q2U9S5PEliQh7TdOrCofjhSqZ5WvuiTp0m19JPv3GiwFDurCv3Cq7zwrcAsMy
VEEV6vbRJb/OD1P3F4Abv3W98AVp1S0EpV8TvZ9LTcAj8ECzDaZR28m24eIIPoTlHtOR17TpDbDc
vSMmVsGyfSMeKdwNAhk0G0fI6F7+kc42mQ8mXSkMYiOJt54NZCZ7aDXDulm5Chbt60ClBtwcPr3d
lFWP+EYT6C/mORnq8VbX4pew0FA7VtNbl9b1dQNhaOdFkMutySaptsOwqun6XTzO53lam5UW9iZj
Z3aE6epILbAyU8WZDM6RcZh3Se0Wx0KkhCsb7nTqXfwA4LF87Dz9Pk2t+XEu77QhLvepXvUPSaH7
ekPmttNBt9LPcWHZ56L500QaYHIZ/kY2Ux3TcmGYAc42MbRrVx+Si+u9msxEjq2ixHe1ekEmbj+P
wizvZHVboOy02DijmjzqOuMEnJFM6EtGTXD4QQkPDWfoXe1l3VWYhazftnNNaxbhpteDodTr324/
PyKweKzm+KZbnFfypTDf9q9Km1CvjxxRlz0ooZ9EjyUfdZdbD2ibn9kuh1cQ9IeFASWElp1dJWTn
sKWfgHiTDtWX/pxgG9CW/tEqo3taR+ORpRCpe+c9FYMWBvaCMVgW2FbLcnxox+QjUcWpY48E0ZpL
/KjKlzGJaXhxShIu9VYoQpzWaeEhGSfbT3T5mjjlNwNyL4HoJGaAeNv15hy9RiE7Dl1ZD8sIdpZd
3cAQDGBtmCTfK6YEQTR/jxZ16SKaqEvl/ugNE2J8fABvo1HbzaE/9iTVU0H0HrVhVMAoS4r6IYWk
zR4IXyfio5PwIEYP47Xb0cfM7FTD+zqiQw/bK1ep2G8E7jA43zfTOJ9sO/J8TPf1PikJVUa04B2M
HEyNsoOqQ1jeZOPtKBbOyfrWvtKAQe/SsCYbAzj5TrjudXWjGEs8thaGFZcWuLPuJmM1HRbi7vdQ
fz0CvNoPS+PvjMEEYb4LDxi9bhqDbihG8/ccLJHqvfhkhuWF4IJXqP04TkL6KwR7lZrCcmG28cnq
nXsb7T7DJcJdMAc5DPIMbZ8qqvKYaEmoPQs4NDBvMwE2ZLGXRu67zOyM3prp16nbcMnf2VzFR3CK
RCbKNzTxRO9VpaCVSNYCvruz23xk45Ci3sV5rgusR6Zmubc26Ty5aV2TAvCoFBs8NZucnulw58n+
Z4SRdmhJdps1D+v78FbGY3ytmHYfZMq0U5QYbHm3hhx/wVzgSdQ6HbtAU94pts1+3YaAtxz9YMJl
GcxuPhOAjZOU5FUO3vTNtX+qeLlNcitD/4az2bChTHMpEaqoA1fOApy67ZwwJVF4kdQDZhC3wFIV
h6wqn3oteal69LjWbO1oLGaHoWIRyGnPpFj18GijxgWfYgUqZFzvTIU6/ChpVX+PB4vvbnu/0WHC
JBg+bnO9Gi84V4kqxYQUjw5X+rH2Q1Ve52s4IzDZ9kxgjXEQyfgIQsw5q29A5NFkk0PijHDp4D9O
QaeDLrANTTzMcL2cWT6rzGpPU9KIQ62vLq25PAqhM7nRk3fKBtTpXlLuhWs+qBopPtgoc5cYVCAV
yZg73CyPSiNBM7TJ7hgXUhIZi6G5K9XvyCpgr3faY4exmvfFje5dlY0+WSg0G1PYTxlIQcu5WxJM
Q8XiPto5VwOZLLcWG0IW7X4/WK57ZbnivRgp1KcJuFkoRPRddXdN/yekNn9YBJb0ViMBeIUerqLe
WcEm60XPx+0BotKTORBP2oW05cbIbO963fiVz3PmJ0q7a3sAVlT81xoGltsh6+KbulInkkMPujXW
L42z7EkkEMexMEDmqWMj3OtsiGlvyw8Vv40ugc06Z1Nl1aYf4cZwS+sUrXHHvTFax1kUDR4pghO9
NHfhv9m4fUmn6crUO1gWaRGebgT993Sp/hRNT4ncZfusMX9Iuyx+m06O4tLv56a8SWN8V6PZH93F
qI+NxvJSNdllyY0DSYlxsNgum6KQ0nucd7xTmJdZLnIUNHtt0Z3DUHp0pBNtl43jYxmy/HRTuIvs
qd3PLToJ4kB/uTP66G4wyLRMlxu1AhjGWaogmYdrNMZxkBJW1feKRCE2Dow3puYwR9o5q/rhYqjl
2Pe2uu6nVwws7VmnNsJemQAvi/VrFJPRPl9hAeRlRofK8rrLOGj4c0eCotxZ+0nLGERsvjw4o5oP
w7j8otrA4te8Zb0D84qI1LAjNAG8MvSKjKhVMVlHEJlc/GZABeZa3zgdeo62SfwKL+GtQ7sc+ysb
7MHM7qZwcekxdMfa8oVyTszW3tM1Pt5tCJJPQ42WGNsPYw2Zl564clvrTOQF0wYnbYOqyB6TdrkH
uz+gV6RJYbkczrRefjGuvIGgln4srn5mj8fFLPJnQsAOFDjt4zzH1zpetcq23V+I020uJurs6GV0
a1s91z7SztgyGn6qzECnVXTDVQMf9tLdOU7D4TM4pVV90yT8TjTpTqt7B5oE9i4XfXmP2YOiM9FM
P6u9Nf+zwrfAhMcSdLULMnbo87QHzSh+yLS4s8ucEGRB9GSXXmeToZ5c2MvJlF1vN5qW5te2G7Kz
GMQhrvgstGg4KGKhvdkKQJykQ0DgT3/VlGzmk1wkTI48An5d9L+ZOwRu5fxMyCgD7raY99i7WDWZ
K6IaYBLR1voFt+Jr1BUX2GWED2P3LOw0/55nHOuO4Tv+nwEWhY2OZJ104vf2xeCIZwX0cr5rGBFe
SY+Ca5aeYmVuJ35yWVx6vAAyqb+Z/exCUpTagU4dfNArDV0nG3pxrEH17Meh7IhM1vaoT9yd6arp
XgmSMaaO4KlyunO8DNNlCztZmqNfUwZSxH1MxcLckj7m2PeDb0qmBw7R1GQ226UPWyb045kCpaFD
ZBnjBV3KcpRFfozEkN6inX0ktYOu9TJolMmSxt1KIZjB4J2qaQC7vU4OSxTblYLk5IizbMP6drvR
IRAk5McMtpmcrcqaafrH+rEiAIOdaGOhC0ub7zEVlTMPxVHHEL6vwTn2uApue701ydrqxXW8EihN
Wq4mAcl7vPfjznMXsN6mvDZztgK4pO+jAXjg5FyVDrXThFXYn6OTVxQiMNATzNFyISXzJapt+1rE
CfzEFmMD1MA3SO5kmGQVqTVeNJMHDRNUjOn3ksHmnCndrwdxPU0sTGVVn7WX1EK7UWn5gAOqHk9J
y8VdmCEnGcTqY2ZMTN4qgHoTlTeQAcJW5LA8mlnn7Y3FvI565T7hF333drIX1ktlUtZW2l7HxoeR
uM+vUyzevcPxMZU84mvNgdq49xF7hEZ42PlMiBpanWkne6r+mCr57da6F9S60/qV21i+ncyo4nOL
U2ApqyMMI7ph9q8slwhtyEbcFcjPdM29bhukKEjoz55yyMFK6C518gbAc/SUMnhMyY+hLGZlzJ4J
nR9vEX8JwrKEHd0xCWFHV3hn9v5cZVj4GcOSBxyBGqrWZiGcmNIVE6ao9FQJDnrLboE4XAZqScO3
9JEXiMkJuiW67xmQ0b6bW+3Y1sgDCxiRXMVumxEEZty3l2gRJPhxSeh1OMVNTA+l6gAD0u7OoNwf
tdnNAtFP/KUE/GJKODMGZFhNeaAx2Q2a8jFKwiWQSWKddELjDtpc/HC8b/B9yNcY1HVJrM0O4TBW
MvMigbKaRf4zzwS7bXpAspsf2fKH5y5lGoOxHn5jKPYVyZqProfYOG3PdFtIz0B9T6PCRsMsacUz
jmCPTGiF0mesv/Do0+yhbAt2SlN8FSPnO0oLz5uJGpspKJteB72fB1/RMbx9lurzwci6HxgiNVyF
1A99ot3VNqb/0GbdXXLaZrrnwP6p4m+DQ6aVVy0P1tQmvmmGqDDLQdv1dkvptshL3ifhaW15T1UK
TLOzfsuZvX2GSW8YS+NYWA0RANl8lRaYfw18ZmzgZ5i23Gz3rJW33DkxRNFFH0jvChmYGlN72JTx
282mxkCagB0u03FH5zEao8ZMV4vAKolnx8HAJykpWGP2U6jDEOKvqSGEDq0vba9vN+1UR0Gnec/8
6Yx8N925RBwdhEZ7/2UJiWhHAwceT+mqaiMC4Pn/sHdeS24rW5p+lRN9jz1AAkgAE9MdMfRFsqiy
lLlBUFIR3ns8/XxJ7XNarvfumeu5UIXKkgQTmWv96zehSmG10pkhFXuGymZsN1Sd67nwVmzKKoCV
D3AKIYDEtk4fZtLxqcidWwLP7cOZuKNp7yr2Wa7FL06NJ1PcS6KR1Zc8D0/x/8+n/u/yqXGJswjD
+Bd59xe7uvtL01y+cKO/te0P4Rt//uafpGrp/UEmvGu4ruX8yKp2zD9wnZamYzumsAQ/8S9WtSX+
cOF+Oa7kuBOmZX5nV2f8IUyX+A3iMqRnWJjc/V/Y1f3oVQfZ2DUc3XNMm1bLhbz9k1edZ05SS0qt
3On1cCrAwn3OP6LFzY3msrNFLqYo312k3zCcf/eIggQQIDs88oyf3fHS3MotjIYJgVs3vkmYm1u+
CkneB2PyAR+4b0v4y/g/g7fiNw+H5V/5A2ucF8gDES9CU2NZLqT279nUQav5c12SKkh4nZViBoI2
5FzOyQW16vmvX9lvHsplX7d0mwfExE+FnHxH3O6d1MCMAYAdttA1SZMr46Ir3vEgw5//+pHUk/7p
RfFIylzQYQ388q6x2c1QFkeqUm3w1p4LjaAJZbpMEHb8zfUzWPO/PJY0PMslmsNxDUO96u9eFedm
ZhUhr8pMarHsTf3sVvWqdCXmMV3CiahjvuLeGTXeVnCyNk7vnMygWtNF3v/1q0ZJ8OszEcITvJtK
7fDT9XX6zNVabyB2AhxPT/x7CcI2BeOZ6O/zWI4KvnnzMSH664e9vcKfr7ZE3CAdV8A0Q8bwwxXQ
DLswHaNgCWnJXUz2r6ASx+qcYdP4hMs5LrDBMc7nc+xWEAe16FJbNUbigD8RzqyYyMiXWCYv/y9P
CwtM8rwcS1Li/vi0ZI1zR8pIdtdaUFgDbDjgYpuL1hxAfNz2a6ffd3XFF2I/JXGyheCaPk4JlDB6
y2cXK6pphiEig7+RMPz2bUIuwvbk6Drby4/Pa+5i+Aaoi3daV9WAGqJY1ThYY/DNDW5xR2Af44j2
YymK6m/2FgMdyq9L5LvHVt//brG6LgRXrUvL3Wib7wY9BmREt8mMlUa0huOk406gx+NukPJzFL3m
2Dz9zWr53SYgv3sGP70rQ5IRO5vzDOZQYO3mjGcY1xcmd+kyZkv46zWAAubXq+257OKsS8ezhHB+
WpwFkRBuVmAmXujlxqmcgyyS66DDWJv03thYVbYFeenT6LXD/h62ETES2Ic/QdzZtR6EJGwHDy6/
M6XTwfNZOybd4Dh4G6zDz2WAVUrSnwIdrNnsnop4M9rF+5ENzovgphkNrkX9eJ7TjZcXxzLYdnQG
5Bzzd9TPdxh+ggQuxVAwFzKfcVReglPiSuAeg5xRvWSBJijwFnbLjNHsTvlcV/ihG6wVe1n41HPq
hqKje7IseadoV6ER7lKD2IvQ7GEnERzuAIEvNQvqUjVBBRsfmHMttYAWphjvCirFRc6IbE7yh9Zh
lK6HTF/BTUx8mcCaqmDHwGTTxPO5rfSd1XxNuviSOvohgYELN5AIp6QFHezXwouvRHBcsQa/qvUk
PJawkfMaohxuFFaZaitWVwaoXixDQfsF1dsZSa7BLpqaPrzKMNoCOd83DWyBgddljHI3jP1L2hKg
bDcrhiHn2+bRyvEQ1iQGaDWd2DhlF4PHtGoukGDHGzwQ9mGanozI5c2GBKfx4ty5W4kYUV8P4Oc7
rIOh9dplYTANzBzelgKa7pThVgEr93b5fTu+AoZgXqTh/hJwJYvsWmdwu+vw2jrBPZwFeLBTBkgd
6geGel88LOaskZdKgk21sGf9TFzTKfbeRleZCrjDORw4JwSkHdRV57j09lVovAOmGpie8kx8d34c
TZcFO589t3/yvHmXZfYhTHp+34PX8Jg0mLKBCFw8m0uQQ5bPo69VPx4sumP1EMQ/PoWDWmgRYbE8
XjRVn2DZwD9JL+asH2x1pSh+sKqVJyfRzxpZ05qlXZMiuRhxdulBmBbmCNFwwt8RykERKIc5Gl6V
ZcH41WLys6oCm+SVoHtUeNvCMxtEmJTaGFf5Ga67xx72+gKu6cGSpCTgXH+eeUbLPGw3VRlpy6aK
Gb1BmeR0fCeD/o2x8UBvzptVS2/aVsmpeMtQXz/YzMpQV8k999Xx9uwdLDcXo9E/qXM3rkBFo4sA
d5+r6qIYjAwRjl6LQ8FowJqxhLlIQ/2slvKgDmfM4UmTp52ZiQyKlcUYTrfu1qqCpfD7s1kzymhq
gO4knl6NKK+P1shz61IwbXj7qoaRfl3Sxfsj6wOaYWDG727LsbKDKwNF/Cwz1kGtpR9METw6bS7I
FOWhb1uJG6XXQY5nL+VeKXZst4ugGc4I+cyFgX/csvIrBtHzhLAcSFF64aXtqSNIJuHm9JLtND03
MzXhbdvq1VEfdirLiCUEjwVLwJQ8xXY6G+qNWhaB/sVnjh45j/pM1FLndE84g4ZXB4xkgZ6GM7AO
1k6ZvJJqedEqa1dF7SdyvPqJe6BnuRhBcnG1sl3oSNIl5LYFLCPm+jidLIgCxwxV/YDXbYOKfhfd
C55QvEWtxtMiwIZLjtYNYgVEb86hVa2Zp8bF89ydDuPUHjFVKciYrx3LwkdoPOjAx6vE8+/1jmvj
IaLbDvrO9vr1WDtiBVVt3Awp+7bmYbZr1+O9a3doJUZxhkDI3YUrH38IclvbAbaV3OkYNGbL2mDq
Ct2RYQcptgVz/pV/P9uBfWT6iKeG6/ZrJuBuYZHWKhqIYSExSWZ1h9csWCbioaVeAGbDOos2Utde
uLeIL5baZtI0cPC2ua8m6HpuCBrDiOw57CWMj7H01mmJEVnQkx6aW1CQUi5caujrWOO+SsnJZHYy
nfV0wFtSLchb8ULMy1UdB3qWXu1A7kiNOOhscW2bQ5Bt9a+Vrz/HYb7sdeNx8L3D1MUb5ltgD9Jt
l9/eoql93zGtHTMUomrxd9mAfyc6PY05VcSCQrZ4MQzgQAOlPgZfyWaCvLW0Wdbh2BfrYureOmhN
a7uQzxVsorvBj+8QFuYI+maovVNJJi0ZAhszqF+rjisSNBHuitmx9TRoMsSwSYbIK58gTvCYBDeo
VlRLfE3FSh9Y82aAj5OENjqNXQ/JTVu7DsScqETgUoLpL2oz2DsDT97WuA8tRHl9kII8xjMMP8yY
BH5aMe7CLM9mWuECgcg19+6iPIcAgWnbKnMIi4u4CWtZ3JPdHBLmQtnuTm+V254EExR8qHXEff0b
Uj1gnYqL1DN+KFNlUOyO2DnbPFjPZl7FQBBu1K/tBBve23tXpNxDTKavuXVuSFkfR5ZLm9XOyvTE
JQknd5XoTBj6GafhGglImPK2O45x4RdPwmqiLeqjnWUFGjlf1ESWGL94sU2TRFY9hFUA58Rsl2VK
IF4Bx42QQfqLEJNaK2vxSFa1rN+FGP6+jcq+FVPMIudFxVbxhDjsnI/cAnDeniFuPgq1l9vyNOt2
BJGQWzQYzA9Ojr3bbQuykeXBp8rW2LBxL4tlxNlWNvZ5dNy3VEUVmK7+6gyOvppzxmvmXOqEJXv9
MsUljCczw0lzx2NFe7CxSnwIS95z0wpujn2btuuOgSvsVRvkL60sozUqS8WgyvCg5VxczZhq7ubg
2OAkzx1OYdBxL2OqMdrHLidkPH8Wrds/EyPChSqaeyacX6ZseDQcd/gcBy4QHsObYJKfgnWnO5sG
682XuLCOfW+WO5rvCIvR6IPb9Poh82L4EK59IPzY35pFfBBVj4teGd0HFaR8T0ZYo4sAcR4BKEuY
M18ij6iIuYqTLSiqHhlnpVOShKcvxZi+RhylKz3aOONc3U1VrUwd0q1ezdWaBU1kzphH2yZzi0VV
Y/Yjo4qIQDGtiwSX8BA6dCOe80ESz/Lp1pNbLPshT9ZtBzOz8Q14+mNN5u0xjyBH1bZ4sMc6XxkF
02bZRltbc3dlWMJo6LHuS8NsHU3u2Yim4g6L5RVZciShZN2DbvT8MFbfmWiCA8bPh8rqqg2J3ijX
2onMRQ/uYVy1XzFwPnUIG8BKW/wCI287ltnB9ix8fO3kyUtZRdnZHRBblqpkqEc2sERvICf40KbC
grAjH8NDojivtvOlHTk+9A7nXEyRuiXSodo0jr5j5Zh81sWSoa3uUm/1o/XB0pD/YVRJSRUkFFoB
jUllttz6kvt/8qxdn6GwGwtY9CYP6FWYh84l4Y9RwhHQAzMvhghL/dhhXWKW7NXMsJnnbJ0JJpMO
4zaoUd91WHzQ89nZoo51exeONRqBiRh0o9kXU9BxIo2bbmp6wirrd8lAILZdlNMqZ1JutAljIGdC
jNH3HxuCnxQXHyZmD/HIdNNV7kYJBqP5znFLfeU4Yb2Dg7Bu9GRZNQPKzKCOtkNn79Dd+gRQF1B7
Q39ayRLiK8nBJHRQ+Rma/7lvYBfCpWaDUI8u23bb2lW0tmV4NWtSwrw+3d5OutzE/7IksriVDeMg
FVg81/C+A3ACtjNv6+f5k6jI+5qzcB+5gbnrPHMVcipsRy1Y4Vwc3nuwkk0/eE39KttMffM5rWDR
TEEWrjKRfCrSVkV2QYhEIAKpd5MYkAKrlnmN4uu7rXxxnSTa0L3JjR/193JqXhmoFSgO0RmGUVis
HB96s6A2mDt3544BBWJOmW50JtpQFsGsSkrXEBiZdt7Bpn1YuJ5xzgUpSe5Eh6FRJtuRyf5dphd1
YH5DlzBhD4plElH/xAXLh3vdWujW+94W+6kQiO5UUZCQMLYwZu1QaJWaVVJnScVNxCpWHxI2wSj0
treyNQnV0B03Q6N5n7YTJyzdTIzf7qbOhofRk2D7jrdluM8zNXmDYJ4l1HjL2zWZTfcFN+UH9qT3
hRucbqVuq3QvrsDIv8GMWbgUb0nQPjEPLcRbO/G6a726eCVjlvhS+OKMUwqj1jJYylzvyctgBBhp
H232DjZBH4AfI4DZtHfqnyd40UkdX+e6g92m8gmC1H8HD51JFkoo+rbCXWGEuRFUbnVOoZHZycpQ
c13mmW5dH0N3bdGY4lJVL2NrDOFIYOdqUl1A5WLbQNzrhxk3boPOx6gQpfI2YkFJoaywlk5dhdCF
UQlX9tVvYryO9bMd19oSQcZFWFz/YUarm9GnITkimZB3jLEfEg46kq3IubhF+uD042l27OfMlScP
5LC0YE+i++whLRW+usXs+WxzTqNQhIkYl9AMuurZVm3IMCYvpY7qhwlcujHcZmakXRzMPj9qjpVt
gsod136Uf5ysk43Yq3RsFG3MsdXOG7i0pqa6sppisH8rqdocnQr7HIOQxVTpEzxYf+nNHKiqLSWq
8ZPA98diwArn89sKDZDaL2pvPjBXWbklUa51xnutnnbnStwlDUU7plvo9XQnTP0dLJpiJV1lsBZN
+gKrq+co9XYYBoilkfVPZuaRpREaaF6GJwSvBwzadnbncOGp7GnQNlkUXTXPwxCk65+SiroHVwJM
jYt7iT56YTc9emRxvr0HXZT5a3JUdmGnnoPaV/NC9RaqP9bD6b0lp0uXwd4r6whxLbISiKdM/W9d
spnOu9HRTlgZ05rogNUz96HRpywu9SREg5Okam1zmd2rYorrRCGumlWYH4fOfnUwfcfXc0LJKI6y
4p7A6eOx0vKj40yHFAKOAIaYSFXR8KjGyZWfUH9a4R920H8eilcL7kLZoZSOWSO5GT54QHqmkLui
cz+VvR0tSsxjjZlid3KiC2kuRD0FlGT++xv8dnvyZEQhdrRYryIDqIg5pIxIXFuZr4aC39SIkQD1
6O5AnlW/S3Y9bJZFEsmTn4GlGOPBzYzH0VC+teZ4b8acmJoNJZOclgxjbTaMLi8/YHeU6Ow2zmig
XTVrFimXR6todNy0OVJoUATT62GmsTArGMic/1XATlfbnzR0kcjJaS8Tazqoc1kQ9dnO+Vvdc0+r
pr4vKNk7pKOkf3hHTGs4ARC9tD7K5Ao+ICWGh5JpxjMAVFYPzGidBWR3oh9Vdy2jQhzt9fRr2bY2
Hge0EQjgDgxP1Y2G6nufd80nNM3VQm205fs86r/WVf+kthL1roZzt0Pvdhmxqo6NL3GeYH4vCchI
c7YZ7d1kCsyxiwkmGS9bQRB9w90TjOOT7bwkXfilQgCSg6rUUgSc6nc+BqIYZXJNev9xnMcP6mVK
TWHKbIplK0824li4qrz3CrjsGkE3CdErj18FdwcKEXYay8LvIuPkus0GzLZCvd4if/J9xNeaMZ8r
rblCF3+qvGIzDyS3hNz+I4X6Ag9kTJMLDfpSco2NKVjUjdjHOqBXn3+YZKyULfQdCvCxg/A6WaAa
WOdoy7DR7hj1bA2KREct7duHqFbgFIQWVIeVHjULfQp3WDSfxpEl2FQMmBhYrOUwPjholNY3YCF8
Se0Jb3HhNhCZWHhBRAPeehnJtixwgwm+wIZKVQJdh6kCkkRka6AeWVp/QzwQgV5gfsE9E5se7ETa
qrdmVQr8zxtNbqMGcG68wWfxNvKgcCBKv0ehzwtnV/e4OLHgZfISEdV/BjxcV/WwTjsfYYRB4ZcZ
2QdIXfe3+6H1Ld7Cms4+oqGCOgmjXn6155ZeqIJxTR9IPsIqsN33phQ7t51Z4rfbr3FeTB9O0K3V
9iPmvYS1GmCMfUHPNo0p7vksaNXec973VXCVARs3njPrbqAtknCe6qF7SodxO8EBXWuA/7iYW8Ey
hFFdqoraBoW9dVqBgsrSkZ0hx7KhbTN0gup8ZOCyuGGkGRbhFgY3hCAcB41uNQ7ZDSTaBxwYrGVf
BoBTIW8I6hiUmrNgIwW5y0LYEFG5oz3VsOEhsJEjlExbcjJrj0TfaoqeG1l52/huwNR2UyeptjJo
kHWzeAwl1WTewgfwG7R1/O2K7bWPX3H/bRb4kMoFXipf87o3TrfeMydQNMIVl7xnLlHrZK91Ox2x
F+SU8juiq1tIQQxcLzgBUDGcAhPNwZhdbygN0hQXLnC0qohyYhN33S3C8KUdcrTlQJO3w45SMVlX
sHYim9bYswWWQLCwIXN8dfD74+3kOma+xaKJ3TcUh/zJTOOkDDEgUoBYWYJG1ybXLvGIRU2pkRFB
PBSwFTdqK5lU31t6zJBCI39vjfLajRYAIjK1AhQhMsNrXD5kE0dIPIMozcWHBt5aqdF6+9j94JRh
38wAgBMmjbCV6HDrmXOTVX072xJJGd068q1CfLZQYPWsoCmBacwiR5hBxfgOlGGBBRhUZ0Q9deDB
qqAgEdDGlhbRMHUPv3LahJrb3d/u5UYT9Kjl/O5Wzd1eKKUXmetEl9KkwvIdaTHVm262StevbftA
RCQoVU/I/j97DBi3aXVvTPpH36bcLhkCYClB9mjprszQJK8nNr5hAtKiuh6quyIP0qVa9WPyVBGK
QgmMPTUrZNvk00cNldyidKLT7D3Cd4T8FPrtwUzpQ1spMGW5bzhL2UprsSNkdx/z0vbIi3SXyC2/
nr76pvNes/JyQ3u+JZCazc2byA8lsqSskC6X2F3VvCyXpWWTiZDl/TKsvhDxLTeh/Q5W2J2mlx/n
wHWWk0Ov67fNsbGC8i5PHA3SVNyv7IlEbFTB96Ped8+Tnr1mSb/QMnvckTVjl5oHy3R8Kr1QWzvA
d+RnYMPdTSUqzEKrz828mUd7D7nUXWErUB0Ngs3e+YV1yMAeulF0G72vTvhAohBNkY3gQuNuZOea
WMF0NilPKVIkg7Ih7sZ3TWTqR/z7FmEfkniIlzK6Ar/H1XB4qTtUMRmBzgPlNu3RJUfTuvLdV9tK
NnbWoBErtU9tgSzcCHBImEsX8aGevM+qxNoOHSxVwx9goNv5Qz64AU69tv4kKygqucqOJ/+IAHX1
wZ7t6i7GiiIQo7O/fcDm1dl3H4uc+EXWgvzzg104+zaeKP91TwPoyE1n00/lIwJvSZg1HyQ81r3N
nTMEQXHXBCV/Ps3fpZGELdpjygPjahUaA/hBCF4sQ3YaTBhaEEJ2O18FbUvUoJsmTb80uib2eG1/
zElQ36RxZKyzEM1gMfzTejtK/I9ePXlrYVb2fnTD7z/cvhaXVB5hlXyOyCifUghFXE1r32aDtb/9
76dPzRB1JqJ1ooWq/IAnEXZNOLQsNEXo+c8P5YADKAQvMu0qJDooXNFTx/CgC9Kyba3vsFNOsEsP
qwFqqMMuYEbHJDCfM+VGNmAEgB8wvvhhdMzaSexvH7owMfd1o+4rAP/1f34jJsJhnSYgGoYKxbx9
AO4X3/7XJQlmTLP6jjMobFIXFndrVD3gRsdwr9SfmsTQn4oqDjZJDjQY+hJVTu4cExG9mrKujlbb
1jSOUbbDNyHY8y49KWVNNurlsy7rI98eT9LAYcJMUhLM0h5+dJRHGDEjcXPz2ny8Ue5xYS/XMg6j
tefl+ao17GZjURGw6UxeoxQmLQtKfQrQXj0MPMbts3GwsTXTR201eLkLx5qnEwxT+TSbWfk0WchA
3AKc4vY1hzas9ZBtWNq7MdGLx7k6AYpNeGNEHy29SN9FOFqQNGQCAfWg+7OVoDdT17npCBJFO8N/
7Tz8apAIgG92Y9ICGOb+9r9evQvffU3HbqkPrA/uMCN+G/xuNQjno6Y72AB6SXXAayE4ZAQue9G4
79WH2//GPnwGOMNiq+QEdxrS6QOZXmMG7euEseH+9qXbBz3x/vy0rFHh4HuQrtn00jvBnEGASe7t
8BNP8DHpWeWiQF+HTfhpevRav2faxAd3mr5wHFkLiefs8yS2xVA/Iz9a+HUx7VzLxMGEuxjnEblv
J0/fdlZ8rLImYPn5a1fL4b6NEOAng68IYhK4n/R1O56crk7wDgMON2tchCK2mlVYqfq0Xk/EsOFQ
wy3eRLUGdIcyZ4h0486KHjPFnu4TCesxU7sNcSMtu2axjZLO25pWFRvYiRG7AumTOBp6ym06ilNI
wAijRLHDGq90Enfjm82Bn5UUdD1+D+pPSd22N3GGoa7yeUtSYviieSxAwVVIkcy/VBWPPW2tTucp
WHW3R7TZsa8R1UhJyH91F9etxiXxHSgCpjdBSXtnJiXq9r/bB9+q//w0skus9TyXk7O7m5xy2qZ5
hReYtHiQIfzzf7ev2cHrEPjzHegxEYb+CDweRqhKmxLTBeG77VpotkUYY/NpMriskcMRPfUPZRh9
SEPcw0zEBkgepp0RtK+C9Ma9PS7CadIxZjBTgIchOPqRuxcd3gqy9ctj6dmAdDK4s2h58pQgmqjU
P/uutY2dQxPru7AYP3lVeZ7t9n0yUjEak7kbqEvpfEW8nwQlfDCZr3aMKreLlK2jFpL+B4bRaBq4
h/VJFzU4Qd98rSjK2zolSS8Q5fpqlho6GSRsZJnad+FESonhQCMzkpUrnRIzKBTjxMN/iO3scyPd
zzQmSkKI01EXfB4r/zJZ+HQ4zVMeIBQuZpt5yLgJtBATO2uri2FLXeZyS4yhuZ0Tar14orjt3JLC
SDgvbTisAFmWGF9vIjbkOh7Z2/BEMshqS0N2uxqafmp+rGf+SD2HV3fkmBtwU8AxBxqunb0PyoD4
+tB9wQvqs+m0n82cGLXqMUrkuEgDKjiCBsQS150Pg5YcZzw8sbpf6oJ5r8Q1BhcQmtmpFcesiD6w
C90neljfaQbjKacqt6LrHkRVZkusmKbdjAlqhrBlbfZ+Az7MATcTYsYsDinB45grC44hqY+zBAFn
FHWNRT9+Q3ksrVvlhX5QLyNUjUAav/QOHFsIiVTU6W1e55PYsoyLXebXj4be33UO7dMN0Yu94Kqg
oPHWUOkgLC6U+Fb4hE8m2TK2h3PtYcqI5BCFHDBE69NAEglFoyM0+hYL4zvso+uHpBrWpkwukac/
mxSLYIf0zG6G5MDJyRcCFyAMGAgJKkEHLJRG6UVUrrbYWZX3zV/4vyQTWopi9gMVzNPpCqA1YU4p
MD/5iV/UzHNgdQ3wlVnYu3yiVykNZSem4lmZkThl9plKz6eNSZU0B3xCQU0eA7VOEEAKs3fdUHUD
UEQGYWB0BrdLGQAzWi6s8eEuELSzlDwKFm5OYyyZMts0l51Pv10iuCKOUZosgi6mJtSdXVTY5WIA
7SliaWyaCgK5uOCAoS21QUEH6WZmu6bkV0p87YiJ2vqvSUiGInT9clHgkBoOJivwH3/m5QUimLBR
SHd1Zpw76ER1QsuqnlI0uveGc5gHIjVrxGadu/rrxxa/eWxDl4IHxVkNUuxPZrmN1dsZUH+6K9XE
O/Ppv3ggIzzbwAyasE+FmJ4kbJFpNM6ugwxkGPaqC2MsSrxlMNGKI7mB10LM2H2deneEaP0dLU3+
QgrzdEN3bA+bA9yLGRr+SEvLa6SIxNSzbFyeZdjSILqE0i3YhmkmlVhskRPhVcrOw6EPXhWUsWpI
MDaB1RLxLmY505EudTcFHTFcg4upejk3hf3pFPkFn6pLClTImthYgqIM46ZPBVn3sni4URADXfXt
Cg5sK+tUfYgnTA3HgKbwxtOgTbgyCJbEdyLG7GnkBcEZ25gDN5jHQ6KeJel4AlN8RnFjnd6jwNjh
lEFept0/TVn4FuXDu4+exAiShg2c5yLr4Smtm35pje+FAhkjWd3ZOfVteClmRo+1OT2nY7j76xVh
mL+QY7nYtiEQXDuOLn8hrJZY/mou0Mcukomt/J7WcFTpfhXfpFY7mdUoVlRW3oHR9DgeTRnWulKc
jB7XhVEvOA5AlF0Hz2AtLZtD3kbDrkFnlKqTexrAc+YsdQjECsBPyJ57snwGwKVRHOfGIy9Nn6+Y
jfVsbm1BKs60uYHN+JpS1mBeloWXoNEgwhng1RFvnRoo5hEgGToNGmh6FB2OCpYgVF0CQNSMBZbF
oG/ADAiiwNw4QrFCfhhCBlOJgetXVqQfnJmOmJn2JUMLjJVFtywndp7adz6hF6UqVN8PUz7c5q2d
9pZiH7QBc9CwcsRTu/2SeTe4PssElQLqtyHaYp176QRwY4YNmYuZkkWwwDoPegQmpqNGI6iQh1x/
pdADrwLxsYDmElEfNUAuOAy8attrn25Ye6kVJwuBJzlhb6h/UrDLwFgVvv3R6Cn3fBzd2jihwdLh
lTVBA5EFAXHeDFtsIiQZpVW5YVyCmxG+IOVFmPG0H6BNLZPUPtt8kwnBPiiGz9aA443MN77V3Zul
c1cqkoCMOCdqT+7MWvuECxybLk+1uguK8A2XnqcuKXqCLlPEUZ0OGaAbz6ZvQ9bAuSgZWpzFi+b1
b5brb04UwxbS0FEC2J6tNADfM1aDDo6JpTXJzlQvWZ0G2DtgD1x6X7X2kONnKMMQdInhM4mdanin
BmaFYtJZikZVtenf8Hd/ZXx7pschYXMfCRDJnw3I20kOssSuaJfawccyix8on+8U9J2ig8WL+M5X
jLNi6M+KepW56cXXq/ema//NtfnN5m568K0FEgkLSuTP1PMu6npf5kW0a8OxhHnDXYXnakyEO8wW
JYASX2patX62v8ia+UsA5RxZJK2Y4o/Bp0C9RWBm5rsvehe9CCuc8NOCYxeV498wcb1faPKepbPn
wJD3DMO0fubhUmATxZQO4W5MsAbQmKLDrFihR4qXro9Fjceni5l4QpWoah5ykq+FP+wdHd9TwS8C
UB+nJBrWHZGLa/gTzlIoNAorcbZeK1qBs2I0RlQTNkHeeUHIZrbWh4zmMS+0Rdl7zd2QjK/ZFBcr
fYYVKzKC8/zEwiXe9s4evZDQn0T9rCVpvb5h4oEWcfrU804k5gqkzyOhGGAtfV/abbJLq7xbl10U
knNFiDTMylcswnC98E4ynOZ79IMLNH3mHS5Oq8Aq5T6uuW3MCgdtgZ59E3na+7ps0lUEfZcVrONp
CVlXM3cKc7xRRXMwNdfTXkIGuDpnBLrbh16yISOefPZCZVpkZtMqM7U7T7cf8i642gUul9LcYSdT
74iIBNAusA+sSINfyrk6Vl5ZPqUTvjcyYbfKpnbc1VH01g5R8a36+B8/1IPNTV3zBZpBHQVh+9On
/3G69O1b9b/U7/zrZ378jf/YvhWnS/bW/OUPrZ7/98s/rkX9j/vnzcvPP/nDX+cZ/PkMlSTph0/W
HEXt9Ni9MVh5a7q0/acySP3kf/eb/3i7/ZWXqXz793+7fM2iHHe+to6+tN8nR1D9Gkh7/mt51Olt
+Mf+rW7ept/82p/aKBRQHjEHMNct07Q9lFD/9o/hrWn//d80x/7DhllDGoJSRqlv/Bk4YRl/mBJN
j9qg2BRMVW7+M3DCVVIrqnO+o1uGzobxzwvw8K1g/fbu/V45ZAjn582ZNUXZxi3tkspnGT/XbaKq
88yk/N41I7q9cNLuZ3LfKNEgCcR1jQNugCUhcFS7rjLSQ2vJrR8hjW2ydoUrePUScPJ1QaWTuBgn
Rw6yEqU0/LOkTlEqurgAximk+mYsGaJ38hNB9z4RZfqpLkZ7Y0w0gMDld4beYC7tyXJrfqBIqMlW
YMxZZBYFPgJKqDl9trGgP65MgYzei6itKjIw48+1W8SPjZppWI1zyrN5OBZ1Ahu3KkDgvOqQNr2/
ahrUo2msaRCpNQvBavngQpM7uX36gnjzfrL7ZluPAYJS5oS4+ZzZtslaT7xoGY7TFeowTMVlV2H0
Jkr8uaQG6ql0KRV8yW0wZu/6yPNfutz6og3xp4rY2m2hu/0D7LIVcDucrRRRMlXu3E0JHi+0Vrpy
eLyvMSfCNi++h1ARrRodXpPbFMQJjwVcnQKvhJrYW0iRzqaykmxtmzUc84pAySDOtnUwvE5dTRzp
sGUGlG/FoJo2yYYbqJU/YcSwLAp932t425QzZoW198JEFk6o8wKGiQnLAGrKiGhP9azlkPQk8V1Z
ZzlszoYH4jm367j3X25QAz1Xuc5B3rFpazgs9RYZu8E43ePLXETY/XCVUkxCV1WDoWGE9ZtuYq4x
xbt2gBnWVWAHTdt2S4bkyyKmn3bGbOOU4BipnxxSU34Ejcy3NMvF0BZPhFZw3TJEFk3dwxYJ6J0z
+BpS/cYgqdCwYZALF7btwov5WjYWzaq1m4e2nbAo5HLUHpOHZsRSo7eC1VyfdW3kTQnvJpJaV6YJ
gWaEgTZ3DNNDhoe4ia/dGAuAeXLq5xZIZ4j8e2N25NFN2uMwGEhdJ/F/2DuT5biZNNk+EcoQQAQQ
2OY8k8kkKYkbmKgB8zzj6fuAVW1WdRe3rfe9oZVU/KlkJoD4Bvfjw2ZSJMTaAlxikgwnKxm3xgjc
aep5e/vsDXfMi1fXzi6eFml6cpo0nG+7F+12Hrg1Si66SNgX9oBYh/1DMqMW71iHhPM7GCvW0xLK
t1eNO5jF/prBCLADhu2IZgI0iTYpXjFox32AsX03VyBrkPxJVxBlwMGxYdjI9tpmVR8l3/P5qcAD
d06raFy7bXpDtjIiGnVXwygaVnlVvKqYoGzDfvh0nO9lLHqYMt9Iq4qXD3U+yc7gQ3WMfVzH+jK2
vEnJHH7vmtg42cPMCoKMiKNEebnNrIIkTat4r9xkB4rf2Y/RkIPl5iPAYq6OhagfAZfCRftmuTZb
vRN+XN8tn/lmLfq9k7X3ou6svY+OfzVKZt1u1s5Xckf1aiHw0CWUbLmggjG6E1GS7JmG2nsPJelQ
cvFksJQZ9bDUm2nby4uxYIn7EHu3DeBwysB9tJ2D5tg7gGJGpGN9iFbda5sHSVSnj4mYgwsvxV0H
zzhDaDV03jw0mZ3uVDMRc3u4Yt1U7LBkkZ7TdH+cAi5ivHAAB8W3tdagdlD82MW5JYTD4TUNaD4p
FUCDp2GzhjrKYxG9SSGAMCCGuo8uy2W81t66z9LPqA+dNdXO7wJY8loG1SviJQBoKkWWaPLxxvUA
tXBOu43bQF+qSavaKfw8hugO8m+gYVX5A5+zxnvCdOA0wyxZqchLL1PbILJyw2Sn3f4BCzxYgV+e
4c5Lm/hK/W44A5eoFvM9ybfDYPxJzOQtmFkFC6M/2lnfrsKmMbdAs4Oq+KOL/FD6uTpbJorvMPo0
RpJbnDAlBLu0jggXmdcWyWfdGNuI9Mmhj2xGO3SQZivQiVPcAVlInoq2itYy9LlPR5AjqtO7JBrP
ae1mW2f5pjHQECrzJd6W0klXqbdPlGDP77A3HWK5jQ8YqvIPywbTH7AlwmFewbsIslfd5fNusKeL
Z3Mp5MUWjjjjPZ5xEvomxNJrIrybxi21GmhZNugy/V2XuxEzbnijdEbNZoiCPzFe4o6IBnTSv4Ow
vwYlLGjyCXuaTJC7emq3uUFJNzgREFRoM20v2dMFy8iPUPh1DsIlMYH1OzlzdyfS+AUN9FIFysg5
d340pelc4D5YuzQjFmO0ffM2RhUz/owsvgwtBw0cKtuI9Uln96xtrbZ6tiZ6gRw4RVCX98SV5ZPb
G9ElT4N92NDYrqymhQLo3seOMebA/3nRAdlEok7udVO64GQX7ZZR7VGu+/e+nW6eHVdn5UbJLo/0
79GwQbNZ/nWiV0H9YP2drVhdcOcp9p/LZj2q8Ew0OTCDhEdTy+2ZgyTlgsMhXOnu3BTjDzPwJljo
arkMDlnYmusxZvjToy2Sy7nV6Xznxc1NEo+6NeBPbaeKZ517MgzkjuiPb6ED4N0eTZab4Senfb+O
lx83Zv1jrH/2JgNcEqIY9vZAWGezIveyHlFMFNGLh9jgFHTXDhnyntKMXzgK3xrQF7sM6ss6MI0B
Hxk349yFYC1ba1MP/hZJ8rhROoBpLOeD7BE7xZBenVH8SK3A2zupd0P8OmEne7caA3StZzZInbN1
UfOoMfmxXMXIHKIR8bU5H4Tj/9KSqVxOlvXaHrS/yoeG/BfpHjzeT2xsLBrsPnppF62N3T3cEQa5
k6IHGSKSFzz1c7b0K8cQkd9fihg9QOru2IBqmY8rYjN7pDkMuKt8sIiVFn85mKUQ0w3rqrGrne6W
gRqZyLZfQa63ViKrf9h2y4XB0zZhD9JgI9lJXffreYJ95SffCulZF5+ycDnK0Lm0J8hHCCYokNRQ
uZuR09wVabpxTWuf245/EqFkb93mC9sFYGIEmzBGVQ2mJI9HNONd+OrJ5mZPdGCDN/GL8eauE6DD
i0xiAokmv5XGsmAwwMVFWqnjqIH5tPW1EGo3hdbJBEzT8JCjNjGWRyc6ec8iVaU8AiFyZG1swskk
mpf3OUZahHTFKS7G5PCBdjCJTNyZW6m94cihWAPPjZCwN5aPpmXyXibd/tKzJMfD75+FincAJ/VL
lj+KFlmKY0XEBoloOA8lSOhOXQrO5oyz8SWfbd6ipPUOtZmy/kZrbwIfyiI3ei5lxe4smXmiQlqU
NZYXx0edoG3vklT279jP5weMtmlszEc3nmA/9a9fXwZ8R9M4xbfBbfpXOUJl5sDtD34ADt4xLeK/
Zx/KT40sO8I2oBx+UivL/G7A+lMFYJrCUYJnYMQbgQzp6JcthtnC5NBW/itHIrMr3zd3QR9W21CN
7qsZWO4xkUxDdMxWgzxk92iDRbu21fzDGRVi9nwytg0egBdqZWKvM/Vqku/26ifJzmTCf//nX7EZ
4CI38/OE9E2FLRj6gJsDiVx/KMLc3DQDYah4ryZ06J2168J2fBMGt68APok+Y8EVjvKXApG1CQc+
XKtlKFD9Yo6kgHoxGMlNTC4BDNWbl1mnWq1idtWXpDlF85Bwu0JTHsxk0wWKyRe7l9w8arcgZZ3P
bUX4SahfaOqZOjn9W5qmLtCkGptIKXajJe+Tmzy5zLJAa5HiBSJ0zWAvODTKmdbz0L4SEohnoWne
nZHJRg2rK8fkNnQ+Loau9Dd+Hr2nAeAXaTFrzoyKQQobrt0wpNgCCvENWQoDr6HapxYdgN8V353E
T7eGzVES9tahtfb1DBMSyDELpWpfeGfST/YjpxYWrvwNfQwZsw687TJEQ+zsM4d3SFAuYEu0uhsN
xz0Pul0mmCZWXo9VgsMOVjliesxycdm5uzDScodCHPlc775mI6KgISJ6bW4LgsazYFfjmDlVlvgE
QdlvMtmy5LExbaYO6SzcN20ORQejG0NM/Mqad0SoNUlt8fcIMxF6eFwcPFirLZpHA2yURgTYQTcc
WGuYY/87/micGSxbOTP14mLW7O6U/cpgsTm7riIsYalQeqO81Owr88yrwJYjbgrVJ8V5u5WzZ/JR
d6fEGz4Bn9p3HjfnusImlliDjbyizVeeCOoL3RSyXZaKrMEOvQFyOnPoK93kL4k1DVZHbgGnSh5m
bO0tBdmI2gTDAvDiwNZ/GM2/mibdZNaM0M6q8qANvTNwLo2RmR1Gi1t3RNQfwr6X3wMlr3YQNXuy
x3GTNfVRBNO8qaniNiqPHyoU33XJJ5IlCeE/GYwxHUAc7YNrPo+Ui3368Iv+YtT+h3ZoVqKxefSk
VjMrbX8HnLvzAMCzzb4AztZ3XS0A6RKJ0DzCfiU1mV1B735MZU8Xi6bq2Paw+pUMnh0DwxZ5McNa
t4mzxohUEYqqUVFRSPDbBQ1gJ1iHEdTpYDDcY6N3aRDYLxW1CcegRcYeOlbMm39Z/O6sZsZyFfnl
ijANkP2/XXcggC0tCjz51niIHdkfXF7xRjgc3T6Ll1XWwowibGIRjTLyQxPlbgdvAEHX+W/JIj7r
k/pIWoJLBzV45xqIp9eFZLFwSLz2s977Jux07ZFV4yPRHkqvPHtBeXFE1j4NhfyhLWSeUWjdZFG4
h4Q4jilNjWPTtFffxKfoOJMLWdHCHua52dMwO0841CIulOIn5cGvxIV0gMk4ZLLujsUMYLw8m27z
GjDPRNqPkXqQyNpSWM7AYhErzNJ4V7kyMLtSXY4Vj4sIGheILda6Eu0FsWcLu0/wkCQlaWMEpBQh
y0r2ggiOrSPQx8du614R91+bOUpwS386bteeZci8v9IndBeUDZYT3nKrY4GM7evoRTwfOjj+x27o
xg2jpWHt+pTUujKIGKLKS9oreutryHlEXEUEvyNE5Gu49obh9LETvmZPh+NpwgGyDTrvTUhCUyiw
/uRx+TkbY3LkAeys2XcR5txThQ1tZGHIIs0388xXVf3SEKBh/3X5Ad/0xplRYBolL4447n3REI7R
d93aoZGRM8mIwWz+sHIBkMFjD6IG29rhJCfGq6NqlL5kkCyb5wBf57qq0x9FtC/xFJL7A7Ob2E5L
v0wdSUzSBEyf1hrZZYjCwwxxrZCEyeS8aXHgUmcTZwbTeFtW0PCApqcoj9ZUYcJkTBiwE6w3UT+0
mwrEvJs2eIU8eIwYaoNV0YhrUqXifmumcU/j+s7J9bef+BW8xLtXNjKY2GS31XBzY6NnRDUwpxo1
0WiFZ2/bgcBVw5SPrPZBqUtK8tkMBRbDb6w/kQ61414IJmh1S5CaOf+R1gLPd6IPnwI8N3JvTznC
lJbUP2VzsN/jwv9gPdqC1GSxZi/JX6rRPDVm+aunDwdQUiMpwD9jhp9SZAL4NVKwzqBE08WYbm1c
vXNLaUjrty0yAsn67km53aOtC8LQx/ggKIU2sWzabSbU8zyikYqTRXZNwELU0Mt0lAYAAxP/pJIM
6IL7Aciy/pE85eCDkPHWKJgdtJGz8StsGUs1wQdbBSCZ1Pm4LYuNGMpg69nz85IftekBRs493atj
OTQHxFBjO85pSxhnbRdFYj4qlpcs96D5UTTZjYlL3jDwQmFHCmmZLZNRDHkV59xpvXW2SNmZrzFG
K/3XSc1yDVOadDO6uLhiTY9v3ecw28/B1AG736SS9/mrlcCayU+lYgyrt7Y2x91YuN52CEai2O6D
xdjGKBBiN2zRpmUxueRkBnGFbM8t6r2EI10udT+mGK6iyj/Tnqmd33L7LpvORa5jzuy1MkY1mQvd
pjDZfAUc/dumIjoNbX1/bFr5GcO9X7WDeQJ82K9zq8hWOju66QNez/d6Ag9uurTEeZUyC7M2wTKq
nHqWBCTMkSuZOQ+vTTDfDz3GBwKQDoGsXieNuq6Ls2d/IkQGkRQSriaDil2S2UfjdO2LKd8HfvBr
SLvw5DfpQ+LHOVtxfG+d4dL1oXWpG9x9LY33linJwgtl6OLhjX7J7OhbV/X8lrQaaVOeGwQS58JB
5zgV1bDrRHfy/RI3WSYgbpTjI5r1duAaaWIvvwRTvqq1UOevsfz/bTGWXcj/tMUQWDL/f1uMa/SL
/fXP/D92GP/8j/47NNv6hxQWp6f0HEVGtY0m6F87DM/8hzTZHihaTmSC0gHe899bDP0Podl9eA4B
MyaiU17Fv7YYLDgcT5m2u+C9WMSy+/jfbDGWf+Tf5TmWthFOSdt1pDZpm+1FnPJvTKRqNEZgho04
E3PBE6wqrkBTGaLicioGEi0F8QBmV4SIP1pzW/BQeKqrKTx7M56L5U+dKOjcUu8+pbW8Z2H2neCB
4fz1JzVSnxucxztRBr8YPP8hp+9eGIa8hOxF1rMA052gcTxZwA47jG3nIHHUis6GaXrGBGpSmTjY
VV69jGP/o0wT5+w6/UvDXfRkoYN682MMM8ZoNifL1fB8huyJ9/oZr/v4krsOfArHxyzimTA66y7z
IaqOBwV75wmyL541wtOsILgL9QWhAvYdKU496BloVNrqkLGc3Nkc1uz5Rf6okiXawtfWNhpzecSf
jIOHUuE+s0KmXHCee98yHlms0OA05n1E8nmOlMGLrn45RTA83EwO+zlm7hgvq4vKmj4Ckymu1zHl
cGPVM593anQ647m1QujRiFW3U2z2DwZaB5ya3kV3RGiQapQd/d6YD3x8tBw2KkM99S005UatpYjD
C8LSpxLnW53DWhet0ZMKO+5K4mD/TKJzLx1T9IeeiaqzmDj3PdaPJonNp8Lync2wgEKiHvIPtXd/
cVrn4Zihv7dkFiNFEvlTXoCUI/GEYfbEqjXSl6HBFxfauBMUPoOCb7/FLg1HUD9jIYToywDbiyUt
p2E3a3477BaB80zT4p9DFdw1LeY1c/sXWnH3BWTofqJThU5OKpxh46U0BqXuQEP2vYrja9gaH+k0
x9u2ZVNF9B0Opuo9yNriLDjJif8qX4aKJErlFu1qIoP2PCYuoPoRpVevg+ZA2DqrCov52WSK58Yb
hzWWdFzxOcnPhE10ohz+B5Hg/6ufIJqA+0zzSMBBoRQSiv+84TTtfurXc33+2r70ProqsAAXux0J
f+2ia2N2ISjX6EFmijjmUfND+nFDWBXLHqzg/vbfHlj/2mv+R6S8sJZ/8d8UerwiabKulQrIo+Px
JPjPV2QgSi3JjQio+8PhmCYEoSuFyistB0QvmTwCm2XzVVFlL0vITJjG3S/Vue7FqvLs+lsRc4b5
1OQEUOpn5sqIoDM/+Bgk2dyIETOZDT9cPrdVY8fBq/eLscO0kYY3nXuO07WAZbiSInH2eaz9bdwA
7Mb1te7pkJuiCK+4AjdVwfSz7fgPA6bZm8DDLxtYzXC0S9Wxt2E52KpufoKpfu277FBOk3usesqj
vHwSxOGdQ+qkrblwf+M6GG/SPLa2n30aKEQ2JnX8ntj5ay3n+DXo2sskQrJJfVpDbbI5SxKQzFI4
UNpFcEWxk6ytEtxIV4btNathcUBUH5AMvuja3qrafE+sWF7AZZ8cy5DPc+3vQ1+EwO8HvfO8ftPG
pfVqrkNC49cyHk362uGFsIb4gG6LCE8CcY4yHI/CcLNDP/zNfBuSety9idrh5o4EDkibpVLjhbdp
QZh1LqkvuG8uTkzYgJ39oF8KmBXnaitTr91gfvvpoSxcFfjk9knXfXMdNN5TmwAuHEgRybz0aNDd
rtwSL0TYhhuDAm07zdlZkn651gE0hTqx+3tOMi9amiMvqTgQ/1NvsbrhhGsixK3DeBnnztr62J6g
CVZEO7tU0aL/7XoD47UYD2kbQmAWAVz4jIQPE7BzqOLijEjmoN2mAfWlN02vkiOjw2yNA+MH2hpz
TxxgykLCcfa0ctWmbWdjrYwE5TWGKOz53CO1Mg6ziX+58adv/cLpBt+0W/YIQEcmj1wcuTQYDCrx
c2KyZ7u5bbEgMj+S8mzN0+uSLwxc/cEsC3efhNjQCOeWLuvFtBvFLZUoNLsiXbmeNlEftcxHPRmR
UQnAQljvfTVhN+buWJuTT0hqzVQFLwX5AF57pmk5FMu8UvkuBsc42cUDawmdMriofA/wnYqeauEZ
q1a/Ee0gSdhjZ69t/6fyJphCXrCuSxHu0fU5TJsfRodYMCV+6CpRvnWZl7yofB06IB9yr/D23kjm
UG7XYt11ut+PgMOLsnltWjG+aCIOXIMTwG+M6TrhQcgZjR4NiQVvLNXDHoV8AgMJcN0+Njacuoo+
f5z5PZPIf0Xo9E4iFT2qne8RkkfbKi6YvgIAhSgummp8TiUDjinJbyULerIkTG+7DPMskbNrc0pu
B0CImziexq0bIrxsJhBvJdOTYsFTsX3pCBCI8v0CL5s02qFW+wlmO7KfGk6paqzVI6jR+uBbhqEG
qZrJ8jYXJsKmqMLmNY0eM/ziLeinT1l2jBDt4DlGXb5qMR3vI7QyI94hIgrSD/wFPdcaT55qrj9C
UxfbPiRlXan6vc+9t6ZTDAWRAeyRc8vNsLwPRa3OJriHTcIaL05na8802O2+I/wknlA8t6bhUQKN
2Cq7oGUjhfHXY9gWY/bFphtdihDMXJgaaj+U8lcZYaaxf2WzVVAzZJuOwl8q8XeIMq5FnKiqCX9H
OF+33nIz5r7/HDr1QSyRanaPIBNFFvFJPONYuHAzSIqMxrUvUO/b89Si2hsBF9GWVic51B8FaYAH
I1vT7kZ75AgfZVZUm1qze5hJX2MKbO2TCbW4Nyn7GC93riUnjBrOvCXwAQXZkDNfflHYJcmsZR+O
IfFGy+ruvu5Iepp1SLd1c936VDYUVDWq/UOP/7qA837va38dyLm+lBOztqqdoNr7gQNVof2T4fG+
ZV23E25nHHyrvPm10OQbBN6zJm9hXQZDs5LICVa93V3oRCteG9OTRfVW4bWY+oKcQDt5cSbjLMtl
cBFQwhZReGy9clq7+OBXlYErVTjeK2FnziHH1gnLwb0gpcTla23c2IjBzZPH7E/4fMHN4TAJDaw+
Oj5mGo5gnrCqnjr378COAfV2Mm+kjsxzn9t/nMULmeAR3UoxYjD0AnenBr6DqsQnAEPlpzTQam13
we/ES/I7qYUCIWfxw/RlfKrt7l64CUJPHia3mvj0c9TNBiOhVlzoHo4pGVrHlhhh0SD1zQNQIQsN
ochZkhLz02ChsLP0xJCMXCVJrFArQcvh3vlJPBQrKgeEVzcvQTGBd52YKh/N1Gkuy9aImXLLYfSU
I+DZhI2lN5MJ0qzqpFrNcDLWeTYBRRPlbTDD6gqvWqJ3Gn52LasS4DfNtmc3tlUBhIZItxeHZ9pO
90MM+S0Z1mY/DbsGTyypSyEHhFxSHxEMA/rhZiRJSR3duk7XRkzfn/vYwYx4uBsFeYNffxoIS1lL
t4z2HDV4+zhiH6nF7H6ezUOlYDrlOSlDWcDIvPaTjdnzLBfBeIyZtN+RDiuGR7bW/res7Gxaf9A+
7Wg+mSY4gTnG1j0rDeYT91sP+IgpCm1J3wCNygP5NtUfJevvbbE8YKPlUdsFMV7DWZHxyq10FN30
3c7m8GJpvwf+xeKoQdUSxE2ywfXKEY9ebB2GL22r/yQp53ZiGeK1weHaMeS5pJS01C31bxGXaywn
4lba4pWXEx/yJPozBmaLElId7STkExwdgi+C6q0pBfgC2S6qer/dDxWgl3752CNcxjdoDu/J0JUb
HkUmUlJIN96trYxjAXlS2snfyAQLFobT3uRaRceNBygM4VIkHAaz+IVjEPKQZpkeWluDm4ybcMML
HfHS8uZOMdA9NzdeOLqkMwkoFOazyWP3IGdUntkIwqqGc39UXvbDTav6XEXEnYdV/lLWxK9gSZKM
07qKupMwQuWNL5FJBpxAN3pjrYXhznDAHgX1DneU/QYWbevVwybyivYZFhhmbCeOduFilf36wrr4
NxHRfLsR0oDVwXQOWyY9fXaOOxZOEz+BVCh8SS2BVcYomUmG/CaHkfn1HiUfslbSRi7/bCDryJ1f
WOkQDQK/reNcLiP0YNUMUTWiGtzgUmNxXdukpYbZeAhnH3CStgLyYdqntIZtUCLt2yDdZ/hOtiDq
FKdl0pT+8X2HsVjfD3wr/m9yf+QRDDJWCqtFrNeVP76uSnKsp+d+idwyFSF0VfkcVuzJm1GVO0uN
nyEd0jpmCLkratNiKUzlXcqJsEC3+kYoJ7v1KMa11qjyRMYUsrPckT95Zby8tkSkS02/6Zwk28c9
WVtjOhFyZCNCXh79rW5AJ3WLFcVKoOYOiLm4lEg58Tm37OJc5KR2M5Fr94ReLFf6TFpp9umbXnOD
3ED8Ik8wfSTzstraCaU5ZpEX24hiDJ/pOTC8X2NnMa6roz9gJj5pcSX2sMo9CIu+odeaJRt7x7GO
080AUmrnhXbyMcyISyZiSQPLJKdt5Fbm75193cKmcvxOrHL4S6tKoV4OyAvte3HpO+tTTFQ5gfTW
9mRZ266E34hFhWkcvI+NG4GT7UN2D4ZJbaXQ5LD8ddDV9wRyV6G++9INOHngSTboIy/qA2ImGXK5
eEGnfzIEUIDUzwMiyvUxJeTsXRXoxvycLeVcuzZgRPhITJLvRevow5R1877AcIqnVbGshSSOvIKE
pQrDAuUHZ4V9+uWK0bylfRBupFcRQu/wbLcIVo5MimvfCX5URII+ktZ6tHrCtFyljAQH92LzZm1p
8AmIiVH/BYsx3A1ifIVS/uVTiU4EcIlNRsoNELijnMWwKzrkJFbTFEcVZveOsbUfFSwuemA4sbPc
BR45XUhip42XVZ9+0tgX1QFDaqRLLlU83dpDn5Pemg6E+BWE+5EgYDQXvA7XokOnyAv76Y8oapRv
ZXANF3eWpcyrSc29Sypq60A+k3vtraKmDreq4va2s0i+U+U+GNn2rsVWK29v1ADJRbP64BufJmGH
wBeS6Zm8FIICq/QEtYt8zRyDL9cm/X96VVldngdF9Duxo2dVSXUVCWDlr2out3z88XFwJWbW3LGe
jndsS9iCULtvM9OO9u7UeBcTCN8Qa3H++jJH2xquzpMfQjKtYwv+CpGQDLTNg5PT1DKG/51Y3Ekw
ZKE7U1sRRWu8DHlHzl8NTK9Zxm5RuQy+Zi+lVmB447E5pqEQR5hQ/blGfbj2dcLyhuXqORrj6Pz1
vyqRbfw+Sk8es/MFAmqsQl1UFyo0fWCS/BSxrXphPkkQVZfRofEgWAcx8mCLv9u4Y/fT9uPkmXsl
eR4xi27sjuaxtBbloVU+Vax6Lr7VCiSZYqQWNcL0TKmfnHMIDutak+YizNk/1cQbrAfQr6xSdfxr
dmJZIojNXhiAksszdWKL6CBAlbqOKlgnMifzuGuBo4bLnZU73kZ2sT51ijaid6uRTZ9lvA5J/o1K
t8OqPbGUYBUG9zNbp17hb+EnT08im+uF6Ybqba6yc8LsIbBBghhFMSFXTOy16bH0Jxr4rEOL/eQy
9DJG+9aP3sgOxgn2URdErwF+1xOMUJQAkRm+8pSeL+iHfxM9EbkPs3LdR1jhWCLWC17BpOp17S6q
gnCK78WUsKG0+7NZpHQqNc/GKd4sLIEPsBzIFpXqmZn1xR75t/Xcaf/R07GDIvDiAzRlkEqIO49J
oo9fv3Rsk7MVwDKYautq61pcv66VVogj3TCIW6t8LoGgoodkCFlaTnKeGWVspG/99p0+WlEnpweC
ip/IyZrMfHim+2JbiJxDLGFA0aAn6mU33jAMpAxuzCvrGhSO86VmGnCtDefFBy69rpRYkRlt7kTl
yUt1bds/8RwWF+K8LJZxJgBag2Szvs7ifU3ptUGv5p4L5RMA6R075QVX0NQrpoTJxbVi9Ek68ddj
N5abQGMOLgN+JUEG3Mor+KQa3byiK8eRMSbtoannG+gDgK2pP1wx9/hraVXRzWjA5aXwbK62GZeo
RzVQ1HnIJAnGzXru/Rc07/qSSElQEA90TltozeEs/iB5YKsyILMKI9okcs6NPQHomzz2snM6tj5j
1ylcDfjhzl9fZGG1+3kYHqq33HM/mCxFs7E7fBUgmvhwFqMZ8nj0obZo+cdncSyImkJNaKaofdm4
UqXYyMU2uHn/lF7+MrrVecgNcs6j4ifxiAXVA7s8ixNq57W6WyfoYhh6rGRv66OhmP0QScAaf+4J
d7dVhbXlBkqvAZtdvdUkYUPt9d7y7Mo6G1OhiEmvzIW4KgPk5Gi4B44MRPkTT9AqafTz3KYx9a6+
dy6QWQ8G/MUjUF3pyD5XdflUh6o4j1XzHfEO97c3XJ3FGPfFzlSLkFkVr36W7L4aSdZf9I0dvCvN
QAdNADParIDx0JKplfDrNxOT1MIpfpLk96eAg7jzmm/GCAaDQI2jbUdXPzCrHWqxmTx3lIFx7Mz7
uTBIa2OHdpiL0xf28wuTbY/9sTRM+1IY/b1FbH9VQf49jMiWT13vp1pavIw4x6WUHvOeTSpuizNT
jcV54XPKn/JzowZmCjG9uqws5k0kbqLNcVCTMc7uWNXseNBAxeExTj5HCxI2wojoKgu1kK6snYbw
sxlSY9tRKb8hWAMRDJrZKWzzNVDAQJoyx5hYFmSwLZ8/pRv5bMbsrR1ZfiMMMd9DvqcVSvt4B3qH
utl+xyLbPk1ZeuuZgl48V9PdB9ZlTlkvTFMkt2Xa2NcpR+jdEXJpeLmkqaDJrxPFzATeKHZKgHqc
lU+42IYEyQXvo32kEhyfm5wb3agXxTfBp5kz/R0sp7o2PJmaThc7waQTHhMMgtAc1AnlErI+ItCY
JcXIxXgQ1h3hbDmJtV2NlcNQOVQr3Tvr3mdQWUZojAbambF0801soCoMiGVeBxpNkxXuaROGVVVj
y1dJXB+iiReHSrEzvf7U+DnvQsAUk0onOm1tYQbHobe/68Scb7V0XvIsqZnnBe/IlBQfrQeL1WC6
14KEIY3B/50AUqIf5swys5pk1QoQpapGgtEYc60YthvrJHY5dx3GS5rJ8F83F9XFSAPj0bHccQoW
5F/DlM6vvrP2eClHwpznPu0PePBX8JihrTl5fMreYTbKY8C7tLJrSivpFL/tOjpNE9TXzqa7yA3D
PamqzTYiJIkGjMcyBQV8ESCKzgrxPFVeCAFOU/5HEspIM69ch7GNI5nvMH/vYG6HzaYr2dwbzkcy
gINpCp47g+Xm936odkGpTlRecoe0r9+aPeqjr1cfC4naHPnQqvgZtv3w4bXqteDJMecsomL/akNC
hnwfIF1DuWonlUebKUoEPkQnu14+bHOCMzbk8VJMWa9tiTYukG10HjucOj7CnhPX6feRcVbEFPRr
cm9zXbuyqm52G700Do22N2fPRUub6xVksoaR7733nr7VyUzv4KN+7evBOBM4Pq+/JhKdzTPcjam2
dDwTfJAOYIHZfwXBtzhCnOKaMRZHoHEXPcPHhy5L4qa0/ZNHAh6yJZpKbLoP9IR6ZVc2yF4fcRW6
3/DRTBIX0+AVWyXK8uwuX8CcXIEKtaAeKVpCa7y7BdmTXspm3+LSaYWGhav9FiqqaGJet67OMXDu
ZSYAvM5zkqPij4ZnZRdv+ZI7xruDNGrV1mGwFtDmb0XlocHkUd224o5MKdw09l/SiexD7vYf/0XZ
ee1GjmRb9IsIkAwGzWsm01uZcnohytK7oOfX38Vs4N5p1aAKFwMIak23ksokI+Kcs/faIlQu3QyL
6ql25s3QmtMqa0LnRJv0HuDyOY5pVZ8bHM068prjnNhvuhYiWiyrhO7BGDyR2f2J/f9bWbfeS8rK
xbwEFbHFiRIbjNUQLzFmr4scTQPItp6TYmkfeSb61iZcVYILVU4vPpF4+j1tKL45FRlHE5Wvb0Fl
RReJKorgulXudi4aM6NhH7dxhaip9hOsVa+zniNlRFJB3iw6yLFj/hswYk2rUn7gCLTvIYJthr4P
NnOmBxdENfRnzPjIbxbrznPn1wbpdp54jA2g3e3xabv3NsnfVDVsI1c3X2vrR+MSpOuEjn6fk/rs
DXG2rc04x3IqSjTvdMHE3H6wZRFshapodhiDOBlm+UF3uZ3RxzDR7JBlheP8OavJmhTys4AwzpaK
1c5Bf78xhhEs7MQBxevzXc4w8KhjIU7oawoTLnnZMo5kSnuePese2rzVGSGBn4Bn/ApSTDw1Xbcz
evmtzlL6uajM5zChd5MWVYRNiY2Fj0jbxVXc3HtAP7QPzjwdxiWJUZgHQZtuCUmoD3OM/Art7jos
kNKOoYcopNfDLaCZihRgEB1JEn3W2gkWKAwFIhYziBCN0I595iiacaySXssJ08ZvsB2DuvpSdZlL
Zs88+I//lz2Tuai+po1ZnG2tTP2S4eO6mqknrG41uGS9djlFWtKVu1pOd0D6/QH+jXnpsd4k9jTc
eQ7jHY86IR6wlIhT6z4E0ddaQ35uGoEFGoGmCTUR4CA6rBdLTvSpcWCtuyKCERc0ySdZ/piiMGHW
VtIEDxDZRXEdncIuqtn78/E0DlSMWu0+Ub7RhGUEOKsJVV8+WxfUSQQ7BNjuugSdm+XoSOdVfp4w
WDOywQIdz8REqlo1tyHPxVk3fpmYxh5j7TThhO+l5P+2sXpxh0+QQ+423N9VwzKC18/9Th413W9k
NatIifZlBEx5oplz16b5x9AV7XMoNjTwPV9aNda7mTRWwrV/wVuzfVWLr4Wpv9qh7cF28NKtP1oo
zCZPw1sWTuG6HcWNjINti3JtFyfhLZHdi2X2h4TiYwO5FkARt7ltaz+CsLH8SDNQTnaUErWkJtea
S0tty3vZbA1tDzLAOY4Nj0+kG2TKg1JFWMFBBCIfadHNzhn2KuifnDRpkQAkXEmf/zB0I2T2QOZm
sbaNedgaiI59I9ffWo2jOcN3F1cJwc45ir4luAVvZNUBOIAtklVvWhWbPDIcXax0nVTSW9lDfdZz
4taiyPYuj+/CUEM5PniH1sYw4yOx6/foOz4PoQuSii6BxJaztusoZLTPl8d3jy/a3OC1NLV9Marw
GhY5Ou82+lGTiamvmqyOrlUwHJqynxCoLD/rlp8NDRHTrcU+wbQVIoJtG7C0nIrEKE5g18cX3Pnh
tkOP88/PAowZW9UyIXGsMbnqoZtcOfrPhzDM72B9k+v//fzxnaGD7597hVXS2ZJhQTulq9zkKLFE
WJ5LhVbWP9nIWWJrB5cOx951qxWan2Cl2fL7scL1HYgXGsJ+TbIhPZZ0SeW03swJ/R3JI2iHoeT0
Wppw/CpK35xrtTGWtCM9nlDauyVUOqgALymtyXMfV76he8824sz1ZMXJ3mRFCFr6ffTi7znv7Fpj
EWzc7BoXdMhEYL8hbK2IA48/lDrx50P8UYAkoPIn4pvWZO1NFM81rZx2EgBYYtrvyjoZ5IzisUcw
WbZHp8wZTw8/CqJo7f6rwfCvC5WxR3pvGnAkM+dTZkjGalGzVaF99jCakOkgOLXZHSLgInxumKOm
6CUxStfJeqZztjKo4hwP1Sk8o0nzYJ/KaF2m+lcCO5pV9NYZ3zAblFRS1rEcRmdT1DpTmz4kQiZJ
r8Is3LXVI0gvOkKtsVahf05MYzX2e8siY9pSELAs+8tsZMfJwQU3GzmSCtd5yuyMEW+lrnLut5St
MCVWSqe3ZgU542hPOyC5izis0omOZPcU0BJH7R0A+8y6q7YfYdR8ErJy0K1wPkg4NEK+o4/XZmcn
4heiYfhSwM/Sp6Jh2a1xfTKbi2cJi5/fqWdLVdjsU23K8NV9y3o5rBIJ+byfi9bXAhsp84brkL4w
0hH/JJT9b+no5TCbEOpOZUkoimEb68FLadtsmVpxHs6dzDe7htJ3+SuU+DEPARRoa4bfI1+8CpDs
HP8YEUw6y3OhdKxJcRSjKnS+zzGmvzJLs13kAumpCKDKgydmxzX8FhMybzrWW1uhzRSEEHWht2ks
d1ojv5kg48pXlzGRh/x6i/QSCXUkf3opoWkOU9MmXBp6hAfTO459Wdr7PMSiIYIC23TRrqehKTd6
1x75t1+Gvm7WpAQin5y8VVM0CMUz6yUyYyxXNv7JKkEsidWfdpr6hENyN8ohXrN3/JSOvufYvjVT
nWCmNj2wwtOMj7bgP/gECoNom7l+NpWst/kMzxv8xk5ozpPnDEwUQnhxPSFmYR9WG+rMH8Yo7p2i
+2gFhS/I7troskV4Ff+EC8AHGZOq5iLud8bE77wm9NtAB8frKNwPxQ3O41rYo82UPne3baq/MZT8
wvsaVzcxatzgQFzWJVkuG71lQN9h3BuXPaakjVI1iwMT6lep8fkESCI2XVAwGkibQ9Q2e2rOgimb
ZAhT0bRP0asSbrMvNdBew5TcG0LS2P+ksa5qz/PpoLHhmEsCn2jUiw1dYdWQCp5YmMOxMKW61fhF
Q4oUGlg/J7JMDaFiQI+/oxrZKkKnPhPUAQSZDB54svFKB/NU24aPpm4TI2/aJG61JgzzqXQTa42F
Zl4TIb8B5Vutpk6zWAgLZmUF/S3PEFfGoUAJjRkmGFyZFf6/b22WwvKrOdoDQmAgDFVPq36ALhHr
vKJpP5N8u86DD6Vn7rOcXooiUstn4P4CUQ0V7DYvre95mDFdmb6ibPqasqKtHIk7NUJQAxza3g6B
/lZPtHzoYKzqUXzEhRWt8O10Brpr0ECovveO017KnFFtYNOII+QO7BrO2uW8aQ2yPcR2DxOTQ7zu
Dumur94Ukpf10JIZUc/NCwpnDO4FSkpk4kcZ86Haur21oDVQ2H1KkvSbEeFalizGhZo2XjxEO931
XqfxVIvgi8lK5ENnH7fuaD3rtOsjl+ay5VL5YkqHkxWRxmF+r8rw45I3lXjA45J05KBezm+5l/90
+qbaVSWxfO4hrNSX3O6w8IueUcMM6QHsPs0hmhFq9Lu8ldte6+9GAx4+0YIYQL2OezFZ9N3Mzauk
JHfI/oE64C0s++Fgt+6vfvZ+gqAwNnWmbQfl6n/L7PxdnAbFg/89AG4C1Ma/xWl1mQs3yargCFnW
J8LnU2VXAJ0KpFfREIqdiZuStoQJaKMLNmkGYjDVLimFvg/wNN5Y4K4RS9rRLuR09GftnPEurdgk
tNmREl2vjcjXwcP574uzgjlyImYJGA1dcVBL+8v24nbrRNaGFj39/My7eKKLl44WtGo3crZzjFmK
waxmcC4b5oASJTfObYcS1Zye/3KBC3Hw39I+4o0dLs9DaWiSq/zvC+wx/XaNFwZHizIPN4biNFGA
7Jljosa4cND8w0hkChPHR+haZq+xdJXXP1/Gbxpj3iZH1wFdIjYmZPXdZ2gARdRCpIdH1DQMKeYU
+7ftl7l8K7Hp0cvlw6xI8wrKLPuLvHH51f9+A4DquXwyrtAXUMw7tWUdek6FOhhm9DKSbhgXJnHs
buQAjWxeYuZCG7BQ4+AL+/PfbC6f/btXNiTrJ3eublvyPR3GgKxSFlkuGUHF9Q3Z17EdNN8LGmPf
hvFuGpYcvmZ8LWb3F6l/ynetO1hiTns5DosFQpiPWepPgJTO0Akw48/dKUtUf5Gy/IrfjszSWf+b
PPU9H49bmnfK1V3HFBa3zHt56pTT8vE4GZOMp+ivaPNxWBQEJUMHPxVWfxfGmkmB2iPQs2COrwNz
zki4Y4Qe1P20RZWYDGZ5Jqfq5GiwbFTXTHuAb09VW7WnDiRzp9DvOULbMTdGRD7/yAeXZMMmYeDA
aGKVI7g4g+JFK+fYa1rRCeoJnISMpi8cvI3XP39Sv9+drrQpyFzdcUyGjO/wi2Vh1TrvtH3s6Buv
Gh7glS7qTd13nxvBSTBWNIANJ/mk7FTf/vm1f1/deG3HkB41iTSRBP/7+cwCHDoB1ePRIEUCu2Kz
RaQJV8sJfGdpm/751X5frlzpeAZebxtw2m80ObsVZo1a0j7GpvZzKKsPaLz/wd6lRk7qR/Dzz69n
LsvLu2cAFIDQobtxW9ET+Pefl9Z5TeejlMc0CJxNrCWE76md0UA2KLul2bGMCOKStn+oPVeVKpB5
CXbb0qUJuIxHa+VYeO2q54doNK88nMOCqmqApFTiaUpZsOY2lLewqY+cob2/LB/m7wuoa0uWL94w
S/Dduw+IWJdgGjDoHqMEOAE9i2KXNOpudG54HB1v3BuG9lkwCLM9LhdBVYeNe6THtsgRBxeFCDyV
JujiVWZNHuMM+0KA6EczrsLXufgQyHre/flN/y+3s2cSgW7wtrPfv3/PPRPq9VxJ80irgQa/ZNoh
cYPtUQAejKA0fKA9E+ouN8z1f7xC/wKe/aeW3Pgvax53smMLGtCOZb/fDx2at7w2BvJH+FpdzNPK
cFHu9HC7DcE0P1D9dDFat4LgC8TogexRoz6u0Pj1f7nbjXf012UpwyBjuYalS/CJYrna/7C29HpM
CJJnG8fMJmr8oR6aF83Pnfsv2s3VB6pyHjjOh5qjlX95sh9Iv3/f+x4uHYmgzmFg8/uysmR+6UWk
Hytd/0JPsEI5IqbP0t3lInuGZyGACOW0QINlhKMnhCdCWiEsx35zYpjjmWZ8U4azn7tS3npxpHMP
8Rz3npoXXDn5EVvwUN5ttIw7Ibh4OwPrGHqdcYLM3h+lxMpo9vqulYW9AjsyU/i3xjWMw42gz7LC
MCK3Ock1aG5tkmDLDACPlT/3ot13tVecGEosgz85meTtsILtLSB9JOzAKLUjAnCyhmO6pwz2MqN4
S/TwmQDKZgvb2ToMRrAPl8wky/BjJxzPYWLau2FBZYaVRk5FP72Ng9hrBBIOWp4+qyUwjUPtuemH
mbmYx7CzoaJKOn0Gfty75wLzXhum966JDKqzwvjL7fJfNmxor5SsHtseBcRjMfuP26Ug0SWewKYc
w8FyT3Mqccbn35KocSG66Cc3RIaRTmgGFlbW1Mh2iYx97cZAHvAkMlymBQvLbdWaXbbzjIE+AVpG
hiWVOnS1/ACcG+J4h+v7zw+8/P2J93SHVRYwp+cK9z1cMsx6ZCucAY8PmahEYzJr068uDOW3PFdv
rjYds0w6l3SeA6xPGTPporu3HlZjqgfjFQkNkV8M8lA+nANiLOk+C9SDaiRpVROHNAQhaSc4dzED
9Ez5dmBbsRxVzBoaxlqG91kk5DWsDC23yFhhkm8jUz8aY3V/nKxa6v5zfkeswMLojThnzZgeMrNl
AjfF06gxC8nUdwUJ8wQKhVRsYuu6fU0HTw0T4TNvrqgWjgXgI3RY/H2c7gXv8C0PRrIqcYPtyxad
lzSHL39+c/+LXQdstMQdx4LKQ2y+28L0uonm3mULy9y9R7Pn2jgQGJCz4S/yFpZyC67IWFSjaWmV
x6x2jPUYIYpIPfLuVfqX1d34bUu1wa/y2GAhYm2z3l9PHTcMLtU0E+wqh4PTIKnA8j+WuroCG0T2
/5S2Rbl2oNCZBGZsoxmleuEweCNnsjl3sRH95aT7+6rPJeFqEjBqPXbL9wcodzbRZNM8PJpRLJCZ
kspEvyIggBk2tEF7xkRe59j6dKHfPx1sEFy53psn7Lxi/ZeP67fz/nItaI0NXSyHV/luzc9x5xBF
qE9HGRpLqoAssAPXu5gxIKh9PrTANJG+Mvf0W1szfKfj2rShuoVpRiZLnd+Z6wf8N53l11S7FJNx
cprH+e0vF/r77mRzoFiKEsxNFAjvSzMyAOPRrpzhqCkytvBO6oc81M+oY0ncYuy4pwFLNBSa/1sQ
eHvN29Ulj7YX59FZi5/FjAllcOSHKFTqQCBTt1LKzc/ZNFyi7YjQ97mqx3zB4F6JMKxeWCHyExNL
DEdDtTE7luEybSp/slK1mUvvS1C0P/UZ+Wc5iWCr6W2OzqoqPD8qEITLxKK5uAirozrA8u5KlIV2
sxMo9a3GkQdZCyIdp9zZtGbdECIelicZ0dpGmQZ80nV2XQMdsjecYk+zQCAPssk3KgvgS8k83Xim
QY3OA8QZGSBvJEi8tGRxGgVj4ceXqp3abT+V1u5RgJQM9FC/ivY845bEHVLYN5CDhd9v8s4xPxgT
x/kkDT8AvP6SNZS4YQwSBuzKAQfnL6WjB+nF7EKZVpcwIh3P7jrv9lhEE5qGJwCUL1PdfdHLGW+E
thlQWp1jQ3tuTAKGwxEthWOFMMw+MfBP8Bx43tEmL+NRSceB+jUWKNgTD6haxU4AACg0rkYWs8fl
wb6x5PiXM8fvN780qPTxG3tSgCZdqo3/2MFikFgVai6gPamgWiNEZzlDV8PGxQO8JduVucj0/3/6
JQRU23IgsfLAvj9vtqFutv0YqaObgj7XSuuSdb13SrQiI8fJjv3ZFbu2BZe+qLJyzDz/6BVkZ7vn
Pz9U5rsCB64yRy2TnRAzmNR/e6YKrB9GraTFaFp7rR23OPMQsQVLGrbIfnfYN6yDHQUXDV8+rBPy
RQAOH6CmeB+TFLwp0FZVuMMljotvHERoHJvENyN0HLWcsxM+fX+OngTjP79Emb2eS0I30mZTjqP5
t5Xefd9esvhbbGHbgr8FeDQn2H9/nlbGpNJCtH2Mxjr2XS0CQ5hL/Zg3CX3txz9jWTSOj+/SIls3
1RQfwJDNx4QkZ1rfy7dugORplbl5tp2E9pGYzfn4+BJzikfiPnLwVNJ//EhqJc1DWhersG7nozmm
DBTalkALpOidXgs/TTFQ3LoJ5PfMMCWxxTGWCej5qBr/91sdZYoW0njGOS6OSeROG2k3v3Jv0siy
epAzm26t8iaQxDqVEfHKPbKlTOR7S6Z7KIHMtRMrOMLq6wO34s+GCLJql28nzEIMJI7F8uXxnUfI
LCFghc5X3MkcVoX+VMgWs4xKXghgxC0d1OGeWjTbj7a1M10dmc0YvdQdmxarGIq5+hWMHUJjsCqM
rOadE32I8lDunBo7G7ME9OKaHYM6iV4fzsx/7FfoBbHcAXSQI36gbmIsU2VWfSeU1YAIH4icNCiL
UKFWxeNWYNMC0l2GRKIQ8DaiJTEZbjwDCzVei6jzG7QsmzGAEZNlDFiNyYLliydol7FKw9103bOT
C5/eM3nEFqECyzo6DdXdSkicqUIyijKrjfYtRrHHVTIDvxTM3g+E6cQgLwr50qZm7HspdwPlC5N5
JEK+nWntWRNld04QP1FcwBvuTXD7qqXXBOb1HgS1/pqEurcL0Q4rywte8Pyv05pnSNdq2KFxUwGM
cx5qP+sSks53qxMEsyWJjmuY8XDSFrsO25a2CgdGV5qCe5O1Bfb2Cbs8bq0992AIiA70Jc7WYheN
inqhoZz2JHykpvmOd3YPs894HSyyTtM61PCA0pKfSpmfUbksaid5linKM3KIoh2hV8kO5xaUsJb6
CcYYs8fAfkUwZm6A8YW7MscPmRLr28LYY/4TfqRHdMNqRRvKsPZuFhkHM7f2IcU+GvXZ3BC5eZxA
FzH6SIva+Fzk8qNV5J/dJkRY2kX4SnHFH8xObbXekXsRGlj5CKCzdSz+VYSrT/XmJ4SznJ2LzNoM
yor3TbQZeNGkU+Ody1y1Nvb4fzqUeors0FXPJeSnASPZ88OYOi2y3LH2Xk30XQxh6GVKjn7nYuxu
pUG8Q6GRdu0OyKv6LP6EErbe9S630cNdHKCwvVs9EyYNWM53FX3Vw9neeY2R7YYIfd+kQ0wsCPnE
1kq5jsuA+3U2n2aUMa8DGnEif7MIcRL/mNXdBSOPwWqr2+hG6C5Ae0PUQgDwPVac+kVP9ggJ18m+
qfWzJ7UCRCO+Z5I10Oxh+NtYxBrjwg7EM3oBXn5WJIdljq8T/ZWQPL22bBdUEDvv2k0ZeZYHa7Kr
F8gM4bpSdcfwxMrWYmbCWgCB24MYcsiPX2U6llMEBNneCksP0VC4bL1TiNhWRwKpojPNkojEKlah
RueBKEQH5FGkUJCBIfg9A6yLDRB1IAHp5JFdeOFW6LkAgUIPZ8Fp2E3pzypFKoq2rzrrcbwoUzCc
ZAgrz17xRKXSnmn1ZhsakN66dhKxdUsI0ZlWhge3bzhl2hBqOdeuS7ewnjgxYVnxmkvRdgYoUS3B
E/GMcSdfYYZijWnA5vh969FQscbhxN8fAfonLkR3x3sii+mOgiriDiDhcnDqrbQi9w4my7hB317V
lLOQttLkGOODXxq4w7GvtXNCehI8xJCF/nNZjfTkiuE1Nb2AnXKa/LYKbwiI3Zc0/c7GwIS1EQtP
maqHSrIOTWybiHktiGUX2Qc9Qqi7Bx35lba8sdXriQTUqMiOYxae8vFInIGDtaT9Co1f7eJchOuw
SkkbRZZ0Kkv3mZQ6sgy9r1EXHjx8MmDpEMFNiN+3MWPtFSBXwp0UpOg8/dA1Yj3itjrFqMn3fV8d
mTImJ02yxSlPBnhAKnSNjsWxsmJJedbScFuRf+oYpQc6V4dop3S1C9LkySpo9bUVD35ZFZav6XjS
4N8OBxJ89UM45R/Y8lmo0Kjybus0+rymw5CEvm3NmdjDgjT2fsYweBd29mokceQxTU0qVESW25wq
PLjxiug5ra54mnV59RLxKw1tfxKQWtEF4JKWo9zEqKaKkHk3wtnyNOUcl+vAtwvrLagncwUNwdy2
ruTcnKU3VPd8DEkFDhLSAxPgAeeXtgszjAK4xeYrI0kabaQ/+AZu4m2EbXmDKybfBXONV8IjBU7p
F7PTxZWyBa0afJrboAROfmStaJPIEHbp2e/GVvlES7sLwLbblLKMtki39B3v675vMzKY63Q8SFHj
OV9+NUPheG0stBakO4S+OOPLI5vGYQl1WYNeajNMCL/pRsQTd0sK+VKzVOZOU9znqSx2Q98O61nZ
GE76FItP0LnrOtCNDe8kGX2OxEtJODOWkfhMHA+qvJmMJN37aKdXK+6cLza8jUbWGX6t0gK9N/Qv
qNTWD+1vCV/WnyL5NXeAoyEjig6eBrI/0KxLXljTRvXqTkn5A0jv3iWuC96+b3GUojAafyDnwH2Y
N0+OYwCngq26tzoC39LwatLjvpnN9GWyYFgCsD6bje7tTQXSbBZIbUndStZdOBg7jmibLp5toGcy
WDm0LunFUXVE4ODtiTZD2/REAwEbzdOaSJzaenmMZbpWAMskWYDrLt4E+Gzcn/a5LYiCXMTWYyiA
2aTnMrHUwUxhdrdBiNG6by2EecO4F7yKkVfDiZyQXRxGxln29ml2sx91m3jXAFmQoMGza2d1r0eR
8mcE07oEUXeMjcCP5lMBn/aKvgxJsVVpBybPQF50RfIQb0cMpIFWEASBKXkuPTe6SOwTxmS451rZ
vjsLSQLR8PXhLIfYBJU6jzZqbkCKtu5KehBkvLZdP4YhbSW0Vdenfl0bhj8ibd2MBAxiL/DMDfN8
NK36cEiTKvLd3Hiq6I4k3XddbmvECJYKvEOMpmQVBaQnSR3DvVVgvbcrrO/DYmHEIYpPWAkGddE3
pMXjvmrFHUUrQQCJqhABdGD+PQ+dPNbotVG7CpJ0V+1iU36NAyEucgZJj1/+YOrZ52AcrC3zUGMV
5XjuHbw+sV60J+XYL15WrVML9HsA5w/NHhVoWg0vBWS2UwdlnyHqtG4nq6BZ3OwNbL8mR/Nnenuv
+WTqp2xGrzIE6YE8O8l4u+83ZK1EV+QkW9jrDdo+/JBG12I8gRd+pP9obDBlZEfagjkFswReGYPJ
T9VxoHl0m9mMBfLWg3AjFpA2vXaz9G60TuwYAWXMRBCBJWO/uunf6P5VT/bTA3ASps54f5xDEU1v
M09EZ877gmUcSbdWt2qj8eQTeTMDp3dCNIUdN+ds+ZbVdgdEHo0fCrd/0uAI62OoX9pOa1DCSyhD
0k53ReTcEt1SOy3PMM3MCO9gFiBUaeJvDsy1wzh0OFa9/FkZKRtarr3oxM3sEtF4LPfEYs1ywAwe
BwdvrCvwwoASDCIP2DnDfVDxWmOffupF81Ln40fbGIJnukXooarUvPWYrGkPAZiZkgYxX+rm+yal
asHbhDWvn09xo883swM8oPJBe5tEdsOJ1Nma8ysA26vQVn2lHtZ8ZbbnWDEdrQFsV21qHFRacL6x
uDeyxVSFA6ypcB71djOcBf7QvV2736ADmDjHTnXLlGwOpvyYloRIWOSlYNyA7vSPCLgBToB4lHEq
5qIVqWLDEY7Ph1qaQJ2r4gk1dnmIIxe+ddQ9uSJ3vg48YN6MLajLmgK0t6U/V+S3KVaTQxy62I/H
LsGgHix7BqXWmEfHxPps1xrnwaJBklw1leG3SNaOTVXHhyif7mE9k+5gzcFnO0JtM9qroUz6e9iT
iC6TRlydmV1ZIf0GXG3eA2HdPElAD8JtyPp4qb04815JkzvFyPsuXW3Rv5jUk2yq5qnvUUT2FTjC
pX543LcDmvD1oGC4NB3K384R4/M4KANWt/A+svt4Gzmhh8fos50qgAQ9+lhfEe7ge8N0mDXqPCrs
j5Y3WCct1zFYEnqx45P5NKpCMqNbAsgSoos91KGFysOnBSkDpJA6MR0tAE1ifIHCyhqS9vsF/8hZ
wXZfMvdLMEsAKIb3ApwdZeHCFeGxVmuQpGzry7igM7E9cbdhXiwDxogF4JbGWsLWUrWicYbmqhgP
ud6yTyoLRE0P4xuv8absOA9ktQBwkaXzzlui/oystM5sNRN8CBMBUlX8opXhbZiqEM2nYLRr5jgd
dANXRDBKsX0wUkmi3yLmSU9LXMOhddqzOUb1cWTI4kp159ch/k0mJMxpWu1aD6nGqLfaTk1TS2qE
/lIwAwBMjbdqaW/NTfS96JnhejhfV4AkkzMWa5Zm035lBP86FNNVabi6LE5wU9EkOB5JqNSaiLgm
hdfT2BH63KzbhWXUJJKAQzw4dZM1m2BxNWHVb25VTfRHEXr4rAyXXOy23+GvdrcmzS8/7pqvZtsJ
kGT9zDQB5c6qD5c1DNj2Bx35ciipDOxJ96HqXhmWjV8yiQVl2uZZZnO0JWU7GJC3h1VBvVU016GF
fU+C5DEHxntyCfAO25rAv3DE0WExBSsF87AHIqlFP7tBthXBkSevnRbUFSbOtpCNehKQp9cEdXyb
Im9aQPH8rpjs3yDH+2kyd7HjMfMBpLSnPmzFMY8lDbNSdkeOw/FZ5qcqmMPLWEfDFhOAt1KMSpCA
gzmxGbLKiPewIAZzTd8Cu9k4HDpH2fs4GK8hgkvAyuYvR03ykuvueXLxRTQWnpR6SoZ9hCzT1zXx
ZqE43pBhgwBC9PO65/3bO+rj4LI0mIJtvRuG5wcIirORzoPvrQzIbA/MBFJz4xpM8aqvI3XRZPda
o1pcN60is8y1Awr2uCODxsgutJCDoRzPgxyPLjXEsQIB1qGs26D4TaFq2erkJObNAJD8TH3O7bkY
ZPP42rv50U0964Yv91R2GUDvDBYz/Xu/T7x644Sh7rcOsspJi+qzqqtunan6ZlTd9KnboilfVXqo
bg1CdCLf1g6Y26vTyRPgdj558BDbQJZvg+JffFgP5UBK3NgVtxSrkG+EqC9rXBWr1G0/1p147bEh
YzOagJ1YaycJwITBIFqz8n/LtQgPWmbWl4HXJF1UftRK742zyqq23GyHrZZjLk2NXaYKDDRZcqnJ
MnhUmaqY/mmUZpUtDgURko3B6BWcML6gpWvp9dm1NiMOvB2Ea/HTAMaFPbyeOFbJvV6X5ic3+ApF
8Vs44pmxHOIYIjPDH2lQ9o+mcDfYLA0/aNpwi7NtH+KOSWfREP4COybyogvOwR9Wx0HOoTGwso1a
roIWRxCCadxq5msqaIkZRmf/INKheNNmEV4A0lPtuMarl9mrJrS/iF72NzPODkp3slNS58+hovCy
hAX3JRifhsnSUGBp6QaItrtu4so9xK15arpw2jSDkF97I5YbbZIHGw77jVr0zC1f2s14QI1i+lqM
x/hxgitZXY2Y6UWM6pg/yQOjC4TR6Qs0Je2CDnZ+RQb9KFyZGL07ZAHDxLPaoFiNHOrXcmDZ8Rrx
ueFeX0Xh1B7E3I84q7Ri4+nThmUi3sbtcDInRqC9UV//AUEuAjLgT6OfwNPG4EBXYkws8hwknfdg
4t7sO3TGRYmdJaVZmScvnr3YKxuEg6h9d25taT76t2ottKDl5BzYGGaSC64xwqgCOO11h0Vonsef
jg2cbyYUgY7gGC1ewWVBb35USaz2sESwnvfzN20HlwfHj3cdzG442oM5rEcR9f4D3wVVAHbSiGw/
NNvqOJg0ax+iSQbF6dGmeblKCW0g43HcWY6iC0tZ5xZVs7MGjt1eRjnFFmT36HkLjOWrtk83ZlgW
x75Nv3atHV84ytcrZcMmJv7APURl+zS0njiIxmFLmfRH05RO3vIzXU1nUMuhL2TRb8Oh/zJYqt0O
bVYQDmXT+3QctfHcgUJvXCwq7YDQJmr0/WPH71pIEmXZEzIxfakFvjDuSWyoQO1G8Oyf7cY8xECM
e0e/YqLV5VgdipGRGVEUGtCVNXDT8Y7E01k5ikmprjb/w955LLludNn6XXoOBVzCRNzuAQnQs6pO
2VM1QdRx8N4kEk9/P1BSS/qjo6N7ckc3JFH0ZJEgkHvvtb41jyYZD+xkR8/pz4uuf1m83LiTHYCQ
sdNwbEvJb4dC1FuLnWKIvnUSaoLXjWzNLZANT8D2132ZnWzQX9vFc/bFOkzU8eZRRknk9AQDMD+x
jg32IAjORPNEC8YqI2o/uA3zC3EcQ5oal162d6acnaOmMIDTS3/wT/X9FmKLQ7cIVrXE6XLMcpj4
vdF4gen0T01h9o9Fl9lHogZoJWrlQ3fnSGF/EXl8Ifntu+4VXthMdrv3ECfQqPDGHR1f47nlUHWs
mHrUXf1QCFhuMsXNF3FAwGB+RNKsHtMCvEWuvFW/kV6zx6L1xNkZCyNg9/HgOgpcgGxjaOfsopdE
ORdWopO6p4ccWB0Mjwza6Rc0qwzpWkdthCN7fo25urdwuWEcJkoMH6T1RfPY2dpm7x0iIDPbBl76
llpZMIpYt9x2TaOom5HcsAFAl6hiBuG9va055OLDlklYzqa7y42R45pm0q72U+ddqh9egjtLayJK
THMu7gi/+Yz86mMUNE1U8dyXpvliTgtuU/SPYD2asymmH9T8SYBpCnQ46t97jlaB7ZjVpQdUsrNw
bW9oa8NUiO3HTohwYcf5VLMzUol3EiyadgRxfGtalb6iN/jqGU0I5rf7Keh3xvmLV3nWZRz15ArN
/2CgKbuYI+MDj3bLQVTLT2IqE6wNRAah4rZfo+idiui5pGP0SNKVFaRJfj+Mhc4kI1W7JUkwmMqU
BIMYPGtFO13LIvXUNSDX/UEJPN7tuIkiKUDe0ZNKnLj/gsfrdc1VuVrNRTNTfU9MSTWeYNePTIPa
11yMfdDmXfvurVaESDbzfdvW+hdpVF/x0zUPqu5/VSM0MlNmxT4n+uBtUeZKqFu0u1rh/cjlYu9M
Sq9DP/oZCyitv4vnhxEKUr13iyiw3AxRMC22LQQS9lXOCioQQ5tfOtTTJxKcaAAq87RgkcHPg0z2
iJKTRpdf6ASFVk8ym9+iWpt3CQjdS2TIs7W2Rhw1Tay2KebKulN36OjUncmuLNBmwiL8Ub3kY2w/
TIon3ti8tbaVrHaLgSE0dO6nBMvmwQHeD8aCi6qJxifdPxIwpN8XdbKv3dp4ieGRu6ZevpPT6O4L
MBW7rjaGF7ctjyz8g8nB7b4JI7zKbI8QakBFap9Go94l0JPXxMcG7vleSCADgWX5pVyQkZFudHQH
6FNU8Z4znOuEEAOf18YBQoA1I+kMvwP4utEJ94/88/Pnw7SZNvjf+YfjdYjWcg8v5CzuzAfvuXhz
ftANNpsNWeOS+KgKkgtjo2BgBZEGZIlh0Ql99sLQAdQBvHF3kd59Kp/QsTewirsA1ezeDsLwLrx7
v8NZtvkkHJmkvTmcQ3MnTu0xfUgfplfvq/UL7A2r3sYBLEg7Z4tHlIvZIwlVo2D0Eeblzvs2M646
6MfirB7kg/ncvxNSyzAyxxNFInm3pXEd9QFOMG3YjRLU+gH3KkoQHCT6XaJKRRxa8pyMza4HiIZb
ikHl2HjNARDitI+y0caKTwJdZint6MnqDttdfeeNybusy5kfqhMyt7a+5SwENixnNdCguXuIq/pS
5JP8rBtgAOOs1VeF5O5hlPrrEle7Xk7FG2cylEl1zBozLd7oJG9FhwQhF0mLt9y236zJoWOWsdzM
qrOF4aPiTTy9daGzwWOjdg+DDHBknh5ywFXR04P7BV9l20gnEL1qT7eT1m7aUwvu8/eLbpLRR2xw
/WRm1p1cqG2nqO270+3i7Vzes2mMZXkxGKedmHxdtORS0rndteZcn3xSnZiXc+5fLnZMRw6LmILM
s6pTXbqQPJK45dRgXrabC+/xdssSOYQCiY4OsVFWpyizLi4Dwt3tRpJXqlM7xfVpfQdSmtrfrm8q
lyYcHpxKGuXpdhJnUcmPm5O/rrudA2uz7vY5Zhe4lo31NfuK43W0RO2yvb11kTbUlcx0t7HRYMMZ
GxD8cb1XA0nzZ70xx30N3m0R4o9n7/u0+v11/uW6jMhRGtZFt2VO+rJUbbLrXBMjU5+kBO6AitkM
WludqHyqE0m7cGayZY+O0WTXYyY4hBhUm4X+95PbdbHbFbT06rO2fuq3E+ax9E5TP+d0dmZwNxoS
CUtnrz+JFMpWN9SnfH0hyXj/d+3g/6f7/4/o/pT+fxOYrCnIf6Qb3xHI/O//dk2r6mdfDySk/7yF
Hh9//Pu/mcbtUX/i/f3fELYz1URy5jrYPcRfeH/3N5PcKtNGjGYhIfRR8v2J9/d/s9DuOTgOPMfA
8ovq/E+8v/WbjQiL3g5HHjw7tv2/wfsjUEci8jcVsu4bZCHrjEyQnhvIzVbt6N8kQboS1jzktXGe
5sz3l4jwGIA0P6oWQDqQ5WKh/edlOkcgzc97Fi/RkqqXRpR19qvQJrv+CWtYK16wOs3xK+N0k6Hb
HGUy+jTMSs9/OiZI6Q2HufpQebUP1sNWklEuih8te6oid4bEnOfF13TQiZVzpak7MKTTIjvgm3SQ
qjk86w8zp3O7KXX43/ygYD9GuWfCdfLG3t4tPuFMm9aSfnxRlJTO2axr0j7iRCufRTPK9NRJD4VZ
70eJ3OftRLheJheEDlmZF9/wsFJi1mlsuoHnNkB+C2SEaNPHypyXfTSN+ffYz0qB3VQvSFsq16Sr
UZ8XwdRpsl7tUSjGMq0Q4JTshCUHgnUHkcDO8cDc9+fIx8iOFhNKcDoc+xwfMkdV+D3Gp021WBwp
eTNk3nmJYARsgGMwyCnBkOQ5g3XE4ayjUgJN+PU7fU+rEqzYt4G6l5wvnzS4S2O5qPvwsBpoZGTp
98W+6m3mu2J2XO29UpBVCWzQJmJ8ab9BPasn99QwADzFtua0a65JYX1NAaKNL27WRu4T0X/u9EMM
RvtCjBgm1x7NGvZ1zcqCGrtaupvFgEIzFtbwUdrjgjXJGWvkXRitPVcxdK3ccts2pLKEUyTpfGqz
seavwtQ9IW8T44qK9uptX+ow9pUotBc7g02DnWfR5i8wv2ZjmzsSPlGsmOSckDKn2i/0Kh4InMH2
q7DugVo8pJnrZeGUlUlNL9DTRWCn4BE3hSocSWejiEoFtGWqHlIW0tqvmfRmamj8RwurDjIku002
aDzAtssFpQxE88I5a1lvJKHmGnNKxOxQwdyoszz7oQPwAfRW1RZpNHGiQJJj5Fg2g95FEfbk0hfX
2UtaWmfYUc2dLqn5+sA3shRWXmIP6hWGa9QcWb7L4dT5XmTaxBWjesSiTaOtZAwy2AQeVL1Vh/GE
4ydnNnbUy54gUlMxHqwTUC8dXbhqituAVZ6CB4CyY9GGF1sAyId3w7y/mYc7pmHikrAv2ugEDx0T
Q9SBjfZg7/UkdoxWrXZVK3VEj5H7jew053lI3Xc30mEV5ChKS51J9OSXCLxsm1S0PJt3pV64Z2TI
7h5nbXUUYJn29jTbu6aRbYgla0ACn5ZO6NqLe1r6drzIGirTUkIhNDNcfuNEME6UxMaTnwzJXstS
45Qx3WYumYo99ugxmIc4PrF0eZ5GjJNercTTpHEukQbudarXvaszv8gzh9LILz9BWzC5m/ymvm+t
/pMRzPKjspsZEpKBM17K6Z7ciOhQQX7dluMwB9U8rwHEcxTMDpJkvS7SRxS1+aecEJepYSgC5l3T
XlpkTDBv9vOrrpNRlLkrhpaKce/BwvuwnCk/0HyLT2Omo2xmzwZJkWkyuarYxFVvdBeT/ezO9wpe
GZQ4bnzTDRcsszRNHePFiStyo/1lYeDqNY+TtzhXUrmXMw04pn1FWYWsaEw6MnF6dhIbeddSYBxa
DEzEZsslJfZqpmWbuuW3XpX6EeKd81A6pHFMaIoA1RT2PVo2IhDHJNsRW1y+9N7Y7QsBwmnBwxSS
aK6/CP4M1ooiuhalXjJZV0XI+68esyaj7tV7fZ+D6g372ppOiV0BB1J8/XfKy2RgeCp5HWqYj82A
uGgcrZgtZyAZoIFQIToHpRruRNz60nE9IN5ue2Si1n3tiYEKvQLoDOQY/04faLQ3HvEmQ+12O+Dn
+PYnTztbDoTRYYArirISj8qyuA9LK9IvkP7bnSVkQoXL0lxhrQlr2dOK7didi4rcN5OHSAQhrOFb
YZGtCAUA6YEmvqiyJH8gcVQ4Og0EHNO2womDwi5aFu8OQiapF0S5UFqoaDfYrOAloJNt75v8jZLe
oInqcl/mNQb7VMnviWN2p96iBZEghLqf43g6ZRH4X8YDA1ICutRxJ0VAhK/as79CK6Vataf8VofO
EskeLsq0IwMiP05I8g5UKWCtZ2nepa0+nVNLDHtXGiT/OgKuRjfDt0XQgAt/LE+p8ped5bvR1kAb
sa3dGekJeSch3BS+u5KGHIBNpoaU6WhCMJbWKx6gQ5e4pU9AaE0PLSLxNX3rprG+o5+BFFA6826M
Jjiw0qm2E8+1HQSyisbFoFv3owRcHDWHwZDOZWSYizhqcEFB+CvgzEbxUVjiahAkQjIy87MoXgxg
AEkGNGPprkYv3MuU66tdn+2dljxCdg8inU8BDM7X4I8ZHIzwLo1zUg7AHo8lNBHDGvfs8xd+Ygka
OCOrkGJqmPNj2R/TrDXZM3JrUxMZJkZSnAHJ8q0aE7VIrs3h2C/voIrhhmoEMWQd07CG0VdgSXQ5
VkF3L/VnUBuNmgNnWIZ9KnRUaCLzgy7mLsM8dftMjgCwdYmCOhb2BrQ53XMLrV9pszE1KHIQPWBg
hbkNgGQgs5O0ERH0EtQpywKiKAfL3WciG9GsQFoyLISmeEfMLaM7cbQj6YU0TeptMsV9mJU27q7G
GU9JNxh7HfPJzk/y6ZKrioWT75ZYyDL9YOeUwLomjfu6nFoYsLO1bqHDTpXA56Mih3g7oSXJoGAh
kyjarTUZfIY6WE98rjLUo+WXJTuYE46nqNjyp6WGaprkDBkyC7mIlcCgo1fJCFcJO+hmyw5SHa6y
6ciZoSjkiFQk1sZ3YGaxBZOZOI7yfir45hZkUDDJZmhFOmg0oIvTXcf6dK8Dow79BomGvUwL3Pyy
CIchTsKo7NSusUjXTfNmwHbBqFebWORNZjvQCdeWoOy9FS3o4URjsEV0NaMKMXNglmABmUmAna7t
1tjPCGv5O0qSZCePaJCM+U3c9ypAFDGEjaR6w9Xphn3na3dIA52zExn0QDVJfz9RJjikBrAxnjd+
drgsTGcUG4uFL+wOPr2mJUpVTQQMLHBa7YFmhmYDHh51nQNvB28rzmUe+kZlBpg87E2uY2wFudwy
koTRM43JuAGpRgfJmAgnWp/TjXwmf6NIghn55MqMHjbke8RBmgux711E7DgVpkAf5y4AkFMGHus5
pCK6++TZ/DqRbkTbfgLVjrgy3hGJEW+tCtE2Q4F2kzpsfGLkJ19DpwkZO4+EueAEmjQ4U7EANKZk
9NZj09ggV1V7DhcT7WnFLDkx9IOZYGSbc5i7cd0QrmcCxyRUilZPlDUHc7IIYqxS3FrNGOGurLHU
ZLU8uF6enIjI7oGbZGWQREUEW94vHuUskEm1JCFySGwOssNzDvuY+/S5/s2IRphjc4fQTDrWJlIL
nThziK/DLEjRJvR1C7jOYC4x6fBYs5GKxJXVq5NFxa+andN7AawlC2DNpvUVSrSfwW7WAbI5euyY
p753AY2TaGGT/WukjEHdfKye4xZoDyOH3jNZgiC1SmBQMoostHE5d55G64E1il7vRj8uG5NtcjEV
Ya2RhOHRnGC2+RFS4byNpPm7ren/VZm+vs73ulEdAq6h/4//88frrgXvPy6Etyr3y/izU48/aVsM
fybLrff8n974R638rBpK6M8fLCqClAlv+n34ZxmNp+G/L77pvvBv06T/xeP+LL+930hyMQyPlajh
EIdHeftnuh45eTZ1r7GW5H/U3Zb4jcGehZtb8Oq4pPGP/FF3W/pv9Nldg9obWITjCu9/U3ebYHL+
WXhjwxG+v74zx7J8JJz/YkQjrbwVeQPppZjq9ODL4WO0HcK1idckZT46eRTDPgKifTnj9crS6hjP
YKTFkOiHzjQt9mcZ4TzqIYdEh29rufejAQ251nwWc41G3xh/ziUB2XWMmoIUUdwesfw11essQjX3
hUuSuUtW+o4hLiQ0mL+x2iu3G8OEJDgr+8qufJcDhg+WGVW83rmr8tteo+R+dfS6qP6A38qS0IcH
JrEwbpr+o2wpXWh8uzuFwAZt2SYZv8eJlWwHz35yqnnadikCGysmaTxa+DlxmDmU8Nnmscn36AKT
DVoG7eCsstssR85CkG21y2B6+1pU3OWayB9mgTuE4wNiOgR+GwCS6mSU8XetI+vWLgfreRis9DC0
0XtiZUSW11Ny50ZxGgwGykl3jtQlcxeJcpM9RJmWR2ymYMWrvjEBtBN82vsYIhH766Sz9GiOU5c3
h9UzFFZy8CCibVJVDFcT4oTy2X+JfLqqnpihGhFMGaXyoUiWJ4/SG9pYnj95+rd5qo/YkqefHaLO
pY+YYI4UAz5uF4092l6hzgpaGbQoWnayJioHyUoZ5I75WkWeHZiGejaaSqHB73iiuiWaRrlILaco
yMR09qScHxaXL7SxErWv2R0fV3GtWLTi4hstpkGe2PI0Cy9392kRcXq7txqSO1Ev/nlOH8uoOHuR
3dJ51LyNzhNmZSuYYELDl3AoAuVTsViN5h9Ul58i3+z2cB00gBjGiVo7ObtezOp4SL9P5HWdh/VE
T+QfJ3RHcc3958Xbrbf73a77ry7ebojsTIfdZV9ulzSH1m45zfW2y8bVl/HP17g9X3O75XZ2KWk1
t7Hz+Nfr3t6GnXkDIUbjG6ViCXjmH2/09pyCrZq1GZ6m//7t3R57ewSeE/ICdbAKt0f8dcPtYpzF
yBJuZ//2/n6/p7a8CgeDaRznigiG/7zj387e7nh7mQVyKj70Bo1GyaqQDtPldtIbJiimxcOoKJV+
kUSZoAhD5DCpfDgJX+QMIAHKlBdULPnfTjTcQ/DX0QEDoKu3cUGZ76/XoVA1dlaEyUm+3x5zu3b0
4DZYUKqR6tgnAamqoysWtiax5oGVtf1BTZdEa6/pXLNC9NmUDL3ULhGAm8vtnAXoLCTEscMMPw9n
pPAnQsmXI1NUGQ545Ku8JmHYOED1tC4Yeq2Ltp74IjUvCApi02oCDlBvlHBYi9abzMEEBkwSZeRq
imBnwUftmPFuaqR9iWPHvtzOIRiIABqox9Wi0Vt8wRob1gIS8BJXGqHpuBWB6/x5nQtw2RqZmczr
PVQXfe/8BCVHbh2Q5TnnpqzIDZSMoo0kR9i4fu7LnIDnyxrUv6x+Kz/boekiaqUXCDTX9PfbvW4n
Oh6F3y/SZsj2jcy/4vir2XkWnzJqy71FXNsm8lV1Wlyw8p4vzr3Jf2QtHUqifQYjRj5iV98BqEBs
a7NyV+lGA2wwfyVrhaCTVpa7HlwDJMDSpDmFrsVaEFaBhZovCinu3i/r57JS86VeT+bMxI5qIFkA
TDNfzO5BTot1JpW0PEmR3CUPqbQdwIOAV/WpFsc5rck7qJD1rie0kQFSk76GOcMIC0TwXm8RCuPy
hFPa5eBk8vpqVR/0oovLwnpPYv/pEIvsEKYuF00Zy0Un//LS05o9LoC9IPP/cT283HZD5nu2u90t
W7f827lvLTwi3yNarjhKDY5fGhPAbK0C7MqXI+VCQ1KVrYOHH0pnq4OZN1IE8xN5gpfI553Ei5Yd
mJJhC3wik3WTs9+4qBlevyrlwSaHpQmEn1thhdwUwjjOv8YSr7cNq7OYIpOeDWnAi4pra9fldelx
9eIj6na3i7bW9zsFFmEz6aq8QlCqA+nWhNeh+HV6wrXhvX6B7/HQsewKaxcKaJ1P0yaPCTgAgV0c
xxydKjRA6qY6Nu5dgREb29JbykDyQEbHPXx/42Cug6AZwyWzOJHXp1kt1cler1Q05be0Habdgtgs
bAdKVEiS3Ef2TJBu536/8q/Ltwdmep38cc9/ufvtosnXs4Nhdn97adek7IdoBZZyfeq/HvC3p/79
bMXkrI/MhCS//3wnt9e7vfxSwueD7hA129hJQf/+9Sb+dv+u6ol6x0u4jXUy7TbaOtm8nXjroPOv
i8zQOmyw/7judutIu35v22gAvD1lr7ntIgh8VezeWWOLpqyYQ+S9/OCcb5Ccv+GOaAOdSBtncT+Y
l07XMYN/l5OwwnT9q4CDt5b+x2IGmSJsuBkreS1A6rXHHj0B3M3doJkdHmEiJR7sIpyXlGl0Uahj
2Rhvmt8dHRNlIQQ4onY82lJGTEAtPUGnOiSVeqTFArxeTvzNWnKvoQ8ZcxtgqpUS72LAUZ1QrcSO
DJ24NLZ4dYm1NBbC6AqMj2k0HEgD7t2IjHjj5Gc91iPptUeUR0jNmT/3A09fo2p3XGTkIja/0n5H
/ZBk7g7vfok55eqaLTa1oX8G3gBp7y2ZxnnDcXk4EHOAb9puZzCm3l2G+znPExDOpfZRNuWExXst
mmfv0Ca5GfTCKANI73iX4RNcRqyroKI4eupUtkZNMHumHxGDj5tq6n30GxPdH6B9W1FHxxyKIksU
kYZROx8hSyAlShMaw60TYVXIKPaRziViUhtb1+fQaHtmPAuZ7PS9502L2p/CRIKjZQUWrSKm3HK/
aHwPXdpnh1s4aZnHOr+RHjF5kvAhyOKzmfpjTrN1jPFe5daPdHU3lfqTY9CAw1hwVRrVrln2X5HK
4MWK7ClMVU6HD/d/RO/jSJpZEaSatmZ65c+NiadwXlCADIvzES9TDNas6+kwtj1rMedBkctzQe/9
Ub26Izm3S9HspVb3uH0AkN2Q+rP7Tbpo0kxyU3JKrX3jzBuLWdsGCYMMTKmxqJghgxOuxV/ffJh6
lgT+1fXkQ0PfLoxGvzgahHotMj8g9m62RYZY1RveQML8TEb/gLS1Ddx1bpSOztFfrAOfmHXtqnje
6GeDNITrwOY4pL4ewNKgaCjQjtRxvSmIE6Pi714g/iZ+GdPS/eXaHWPCaNTPTAKlrD5rKGdBr9eH
jiQcdBrDxc+ci96MyZWklL3f8QlazrzFDUxPAILthNT4bKUTWlqEx61hfcyLUl8cqydELu+uqWRb
QlJ8gHdG33BgA/Ua/b7TpqdyPGEsM2iEOCyfFwFvOsLD6NjrPtl/8RNtDFuCE8GNRwyNrGLPMBIc
EnfUhVdvkqzU1sjHOMjj+ZJL1wJ+7u8Twf99EjjM+MVo3Vc76/hJRfFh6nSLKE/zkIxOCiAZek3l
XmNVrXObE7aPIqyNmlxi3qNA71SJGCoWOYxlnI2H0ZIHA6arFbHKJi01sPTDhEbr1RfDC+LJz9kB
bAOfLia5w7To7tOysp2NNrBbEYAeNhVCNrA4xJLgo3ZD8kZf5t6CZ9ATz9MUBJ91bb5HcukwgfSX
is6ZKfeisrDTkOG4Qyljn7P83iGAedMmiYeNlHzHhsDfGYcwxRH9fj/+GiErO8p+/ipJZ8dYPNwl
6NsvIKXfGZfeC6iCBEATGozd1Tw4s699zklX7CrauRHxCUGpeN8ZfpWtaMs0LEnmLoGX70Scv4rC
1UIzqdOt2SSEjPp8PqNSobKYSvhFR5aNnjRBSnc5JGjvui5x0FBuHVEwCUW+uSF0ArAdqs86jleP
glpQxmpXmvRpxG4/16adMdT4xWX8iEjWQzs+kavisj1qyI4nJaD9G26N4RKvLCv5anbz7fzpxVW1
gUbiHwT7EC0ziWytiD0h809tKhNFTdT5R0//RXRYdGA8g5InjiER5C1/+5jdG1giKcL5aE2DoW1R
7pSLs2CdB2dC0qZLmx+xuGTDN88iXsCmexlU6fxBxcpUC748Alvab16CdpilXXRYGh9xVlSzBVvT
tXNJFs4wPpDay7P2unU1xnJj+M5EzOmCMjqXj8nivuOBQadjewAW1z1ev4pyhjb7alTdEBYRojLW
T0vc5mvEJXNReyjZsZP8A3SK2Q7cc8S+P+Lx5C1R9IT4hpA2BlBVRPR67G1UbP8iK/SmRBsPCEgx
6Tgn9lQy2fjv1gqpKYiTdDX7w9S67KQwpCF0ZNfcvncVByV7GH41KSyFkg8ae9ZEG24tRxMToo2G
cHkp0mdCt6gsyvLBYuCNULf8HjH03PgowBlijdimCa6RpBDUJAauAtMYhDdDbyaiskMiOsLtgJRP
Vl21LXsMNkal37EVXCyvvNdT77GS+TXWH2M5XnXEw+CENQZmcUcIa8HuRLffY7N4BcBwWBwj2/gz
GoMifhXLRHq5I6f9RJ4llWcryH+sRFMHTHwBHYIyw64FsSfKQjr5HzYDSmZe/iEz+lXK/N0kOjkY
bTkwNEjPkdtWW0aR5LHU2za3UDM5D4QNbkeN2J4u89yNrYxm99B4Na7c1nmqPP1LXq2Z3UkiyZ/o
fxRVfMAehSF7Ft+dJdEfbe2nV06HER7X48xYDSkC5ELSLrHqHhoxfe0yFhYe4jszZuVfxp/VyOal
oajYlEnMEnmhlbvmV+JsrPGuKMyswdKkP2VrvyPkWLVh7MazJspJTOHuUXQu1ni0Ijb5Ekmj8j10
lRwYq8CZ2O02K1+i9OYtoFpmgFny7qbAILDrbayZxpZpVc9JRdMmfmnK5UeyNHmY22rcQY/5usCp
ONTJGg683Nc13yvzZnKHah092vwxILUkwUQBHUCvlcyPaTtsjbj67lRL0GVI7hueVTuQkPaBnycP
xLDmck1ETmUdPpMsxQWBh6jMbbK5bbXcTVEHHDSvP4CRo4/OH5XE9SCwZ6YDJKVJdftBdYJOXPzi
ZagRb0suE9fgxu44QDPAirDjUvsuwifd0fdObstk3fCQwImrReTHvmhhEfpi2rWO0+78ON35OZRq
siO3CCbSsOuXNwLcm83EwMya8UqR3unfK09BGxbWeXJR+2JDB3XgR4xH/WU/k9MU9F30AMDsXslf
whq63VxqFajq3N55CyZqspDfRpSvTDDsp2rUX1XSWXsvoYTPRiZ7tXWOrRPGBnn8yHM68r5Drjlw
B8Ea9GzOElKTCaBA2e1X3+Wgyvj1pzbUP2OySVd+tr9pkpTBY18zFCzNmqn9XY1OgtwrWh2ajzSp
tqk+Ey892t7Rbjzv4MXY7COCgaB5yOHSfcn6RQ/SlDy1wquXh3GxSbAlBdptGRnXZJmc2yZ5OVh6
/dE4YbwU1lGT2UNqx2QnkPe4LZH3Vz6yw5pWB/601YfbDxHr6+hgunZ8Ly0YN82EZqVzntLR/mXC
KtvMaSyQ2EL/Y1c8ES6g9xfWdXVufEtYNI3gNIC2dmKXQR3aFBSlO9LD5uU6Ah1o+fWf0KTTd+BP
V9m8l6P7lkc+q2uznIIRX36YWxcD3G/pCXGql24Oq1KmR+Q+V7J/Xqq6xVWyeN2m84skcJ3yXRPq
aZj6lCNti9zb795phjtHmFgZvK3c/D7SmQmEuaTHwTJfpWrPHTLpwOgsj/Tj+wKhGyGjFUfd8exn
IwdFjRFL3JD4O2GLAjK3sUVth1bTEmMsDmMW1YQI+oGanRhbpwIsitl6M7UPk5k86r7NVArZ6baa
h2c9vjhGNZ3sfhmBdC1haRp8+qYmkEEQChKXINxttGGRBleFVulbH5H1OwB2zQUVDh6HO7enEwik
6d4pdYLFC/RVsXgQtn8W5XA1Et4Oi6ornxP5VdG9maDFcQbvTc09OKO6f218+Zg39mtrjax4B38i
nyt/RNfRQCtSIixCI0UWknwUMpkw6xVTkGfkLDl+RGsDvYWEOxt5h0ZLrrrXuudlzJxg0wAZOvUe
2A+0P1ZfYbMz5c4yqGOcThxbYyKhb6zuih4r4bq3aBrSX2JUWYeeLn+yk5P5FZZFto0kbvfGMu/m
CgbqlOQWS+nYC33N/NFgIT5TBJFEQfO/QTfqL6IGgH/sZp7OTZqzRmIkKCE01Rj+Xid6129Ogidi
trwFrewG01L1wyqexjYnZCGOvf3g5Y+pSX6V6giZQ6ZsB038kwhseWnjEdzcuB2zZg50l2gkr/Eo
vjAZhgj7K77FqtyBazvMJQdFh8B5uom0sIaDR588pOpxtuiJArskIrx1iMce5/oQ9TQXHHYd0KGZ
fSYm4dTRfeza1zzzph1bsjjilH82cQl3Xu9tIwUmuPC1Z9ePe3j5NcV0f6zxavjLyOpoOMqsPGAo
OXs14huEPCWH1jUsz3Hxkdojwc4d8mlpCpb5tEixMrt7ysojaX6/In0qDim+a/bkzFQrhvyA1Fh8
LP6pHVFDwtbR9xPHwtAf83nb+jh0x3p4zvqeyWFC0UNGlHEupw4MBAQwWycgPsaPB41jh5XymSk3
hLN2eJyRVyDukgBWR4deHFPlzUrOwxMa9BGH99E9TWNf7dxUsQheQ0IKNiiDEG4AnS3xKIJ5dGqX
IYQnDoFNhgkXkgkECjToHC1bkqg2niF+urqZYpOO31NElfhOOdjZ2S4ZxQeCFPYfhJIYeYTT2HU/
VdwUW68YWQe78jBigfDpN29jDORbVWccscA68YlR2iB/U4s8TLPz3EVAl40RHGwzkC0t2PU32Bti
nIXnqPJe46gb+YwrujVr3JE1UjzrlUnaV4PDrE++NMaCBQnn9P9l7syW29ayLfsr9weQgb55qYgi
CTaQqL5/QciWvbHRAxv9198BOvL4pCPrZtRLRT0YQcoSBZFo9lprzjEnXW+2S/Nh0bI21Eubwz+A
D1+dF6nNfERvGdpH1lvat5YmhaFP1rUyGnRwC0xLsfeLxnvQcpC5dN+jrpxq2oCodrLM/hEs4mVW
ZO8VCRArziFwXdaq2VfFCjt5WZobOLzi3CYlksI8a/YLa/OwbF9KAvG4n9DI8bQcBRDEnBwgN7FM
yPeL1N81ix4fhrF4skTch1O36rr08hWF/HWyADRdsoXMJqTlph6WDI3qOb9P+MTocafc5++skSV0
p9ODmCbSZAL33m7Sn/jHb4dieMIO6YWey8jD6Egx46xMKbiG0PpU8E2hxLhY+iUF6WK5Lfpa+ZRT
mZ1gAT70ixmV3nSQvnlu9Tg9MP8j3hsPYiox6ljFnuHkC11RmER299CtJyn9yN1MvYiRxI5GYPRX
o7fJvpFutB5qNo5OBLxYcuJgL7GLpr0mt31iH5CFHX0yp9G+E3EUdByZASPVg+6N+zG1X0ZXkKru
KKqyZPm5jMgzOs3mxMfS1nyPxXBAUvK45v30Yvpyln46JADhWr+BlSH6EBcXgQTWmtcVBz9hOE57
tBYfi5UbR26beDxyNW8ZntxyWHRhMeP3wZoAnKpAs6LWu6M/a3c6g9lN0HwjUw+XW/1kQVPZyxj2
TQ/WrFXZva7bT2M+cXgpVdCz914bM2MIaZfzpjBCTxfUwMs3wwaYOBFUn7QBtk2HUlG0trkhjyTM
bTe9xgMCP2ii0hmrWzLEY87rAKzTCHmstvK31rLqMKkNCy2hrTaGSdeWHou2bcogOBY97BIdiJ3w
5pPVeiyt9V0q7C9H857avL/NNeI80Mh+lqR1bYzZb0LXwmHcqTPtyR08p/yoFY+D+pZiCScxxPoA
RAATh9mrIXuoeqj5Tu70xRozffRcpo1OPwB3qU79QCYybzdF+RgOyLSQmVC0yZ7lM10whGyDWqei
PxDpbDziDW5MjxV5oxSdl/IOJlSwSUB27SAmsmtcsWsYzaCqKuPopPz5uW59ZaIv97govhCgy2PS
9EDtsS7uZoRmWK9ZiXlcPDeTBvo754K20zqNvqQoQVxXhPzhddfduSXElPUhRvBD7QvEiTCMkGRF
QS7lCQDX3pfg07IcE3bazM9zB/uOeT2wQ+LmO9lgvxxSYsptZlCV3xySnj2unMXZDKUhr23trEBp
s7wubu1UXc8lzcPWy3Ch0TqOrIHui7JeKyxyIRHRzB9cSLssXx0wVkT12MR8jfD+DO/IGUPXoMvu
A1AU4Ti2LepBdK6q0PZNaqyW5wBmghHcdbn+7jr6sDXgqw1DFVxb7nMukaTnai2PUjgdpd7vuD4d
Cr38pLI6L/rJXDT/dmyCmwnb2S6YtI8OBS/RjLY8zH5hba1cnTXAG9sJFkg4O4SpV6TDbZzyZii/
JMa7jTOeTMV9U1kkd8LE5HZif5dujzynerTyu7FHftzGq1I5FqilNOjCWmnH28aZieGhy6BpD751
HBVYxdZQQJezYkcTiL65fufTLT2U5NNyQI0s6nPrLG33CfPuwfG7HmpE3u7qYfFIesA/CmuXCvra
jWl3Dj26Zas27kt/vnJSDKI1xu2TzKezCb+eqGpaj46s8G7XdKNx8alJhpYs75fM/GQ2hSKHYKMZ
8XKL18zIJF3oEcCP1L+1SSAeuDYToBPTRAkY9Kckoe9zCqWQjHXpe/mdLGCwAIvIOgFFrxeE02rF
yVjgdJjWcMfkXzHFIfAsTQ1WDdgO93NOo3poMs7FkvC7aXhNGt60BXEkWv8eA19H7FPTJSRH0YMw
OagxvG6TJpenRdFSnbWPGAZ9rOzhzZvdg6YP451UCIhtt9P2qI2I1R0EsGyQJYeKkOVo1ARthEH0
B+7itD/V9OlxJDCQOHZ6MnB8KPQONvov17x2YCVuxFw99+uc6OJZ6lfTk1MQF/bLw3R5fvmfdrU0
/f6ey4/4QvOzzeV7Ls9/f/fvr0mm2HAJpM6pwCuUhEIt22JJ873mm49/e5lfv/XfvqSfkwqmz8rc
/fqmy6tzN2QI/fsX/frJ1TwH3TRllQaIJYnj45D5ggXv+if+3r9fr4Me85oYowB4+PoXX/67bXsC
rnVMcetb8bf9uzz/9Y2Xv0T5zmeC6zm8fE9C64lX+Ou3/P5Vlzfu8jQpymTrlSCyLk9/v6O6Y5QH
aRlXstWeY1K8mDbSq5Rp/QGtEJSY7hJ2KUa0sv2QbIZco3IZuGNOpkklia6vM4FeFQNFMWvm+xvA
sfrOn8zglFrpwdUB7YuOThgMneecK1zamTvbEN8p+eHwVGmDvbsfiX6cucwX+WYMGN+jD9TiPt1N
s2I1X5bPQd8cZws9i4Ohe/g25CjpHUT9iAezG12nDVnMID5nzSPDTVxjDL4amvT7OsJoZxKO0r4+
19bySUQhmbSNcz2a9iFASwKKlgCuPYmIN1aB0TZfSNuyUjHuCG9Ews79ZCziO93igpp6KAQsouSp
j6DsLbWH744FYHALVp6e67Byd0EDpkEE+LAIpWV3W+kiQcSuW+bJeZLLsHXdgkF3YV6NXfENdly1
qxhxWbUXCh14T2Cp566E0y4wJ+08DloEwdOJG9tRq/0DjTS4Xe78adHLm0ftDZ2OthXmdI00Z0tu
OXWvT/KZI7HMEHYZJom1x6D5jiyHyqHbx+BAEXgRlDmpOJRjy8jcrl/wnXxVozXthmb+Gr0CMHFm
c+G2qmGTCu6BMLuKcFjeEmE+VTnL25orGfSImrzW116nCzqR1k7glmnqcouN2DmOGclXpQGS028Z
oKdyqdEd+YdGx2gN1C+OpbFrZzoDtgUkuO+4mg455UbvGcapG+1gs2j9W4M1a+PZ2dMYs65w63TL
sOd9gdlNI81jHAW4Zif6/NvMTQ305ZplB2vKkO6IfNjcSRtsHy3OhuxOUDxM5YulvOEyFgYgbZnR
aNoWjxU73wSkWcT3gNpxXA24eSflvoxE+gL5daFW5s2+m/f8L2MmgsoQg1e33RK8qKWOYJx+FpO8
W4iD29kJdO6pd0MHyTVaHo94rVUh5dae+uWU/D9mm/wZD8EcF3efhT3Dtlgqoev7VyddEttzLnua
U4SnWJti0IIIbTweHCO/y3XUHdKOMaM1VqgVpcl8Jon3ZEa4h6KvjK1mnVRrHpihwEQUor8yCi24
t6d5MyVecZtxIFSeeuRSIP7Djv8Jmr/suKtzOJDCg9ck+GPHF1m27kyPFseIn500LAWcJBV5UqAv
CbMgrFhB/qyhud46aUKauUWQ5d+km3e//Ib/UzDMug/0P/i3SiF9Vnn/+ubJRqbuhC/ihFhjvoVM
ccqMNDmx8jO2AQzuYwW/FiLQow9L+Cx7PYLlDrLzP6Q5WGg//26HvOwHpPIAD6fuG677R5xPhqLZ
bjNPYAqPQTEA1TqtmAKlcxEcVfo2LPiFq9x9MnzRnAF+TOTVCxw22OZjpZ0xuzTXLOg3F0q4QDDD
/QrPT2Lg+LcFl2kUocY5Jk08th3IRqM615oyVx+FuSPkBEsj/uWwksan6w/DcQIBkgWVd33ZyPVR
ly9v//Pb/2+OXcCyhEbAoFyjvbw/xKi93vnY7hKBGcckNQAWXJgGxHUawtvXEAUSewHx0ozUlgAv
HLM+FVPJfD9fWLZP12UhhmOhj/bRcIrhBFAbxJNIAFDV8XAAXmdCMhsf+xiW2GXP/18Jn/+ue/5f
u8f//fRfP6v2v86P+6eLBvovTfQvFfRfT/+/kUj/J38ytNK+/VMfvf7QP/XRwT/0AOexZ/7hTXb+
4Xnon11Oxb/U0bb+D9cwDC4VHlU8ik5w8/9UR7sIp21T9/gG3Udp9X/lSja59vzreQigH6MwlwIy
yCzPYjT8r9cDrCBp0zciiS5OBFvQHyoxwwqTBJXE7IAD58TvZPHh8uyyQf0UtrqeHvU5q0+D8XWx
+182yPLxHV8e6lT8W71bbjJZ7DhQaXrhNTsiJfvo9DihrVK218bq3LKKH65CDMnl8awD3JYDTft5
nRG06Bb58fSarsROTCa4jt64hdQpQWAL4q7LZFO2BMiXFHrhbHBz8/vlcSCE/FBjq8YFQ8sTB8wp
1nRaoX6Bc47VnULQh/cK4mmwasmAb95mWeiOXrROaV71KSrhNm7RapDMwQ+X8TdVuy6Y2Jj0eSo2
2e9dRXvPXRp0Ncz+t6Y/lzuk5LiZ+mmMsPUxOY3rIZxw8W46EVjH5DS0RrwZGzRbfjPuTU0GdAay
rVQXYGfGSgbIkwHVfxLJp4F+b9O3abmdav2HZT4BsJn3aP/MUGlzFiqXkRA3Sm2z+Iz7MNyIMF8b
svXwTEsQIXjstKFvzvs1esJC9E2y1U839R4yBKSnDh2DHGxYX5aHhlrc+fV86oyUlrMLsxkax9ZG
GGOY/XAg61T5MHYEHWgZ6h7oT/QKV01J9LWLX+U8xqxpElPEIWOXOw8nL+V3R6M4UyhBGKNLyKkb
iMHtxlt4P7I4A+iY9oTLjkNE2RIVFfD9fvlU5n5qxh9TACaUvFnKR7fbwZ3MdyrXGRRU+aMzBrva
b7DQYLzeNR39lUAkOjk/1RQuHswuv03jfdG1kJO1EcmSlkfLdE8uSXLMaxQKmWc/BUULoKODkzv4
56IFmMtbc+URzXElHOvHsBR0x9Be7kaDj1dztDs5sJtUD8xqDpAXOXBy+rleq7D99R7t7WxAzWST
eyJqhoFQSOYTwxkZZq1xvywg8avUTJ58jdRsgItbs7FQR+U6y7Ou0251kzczy8SJdsT7hM8dAQpy
iHztQBhuGRIYYhKwvmNZhHxZy6vD0ExJVCr6Cfn9nOQBe6AT38IMByWF80w3g703nUhPibisIKHt
Bpr2mmlsO8tqH1yRWnxoDRx6zjMfCeCJgf8Me7Tb9r79hZm3+EjUSTUO/qYismfmKgZ6ZttYKPH9
J7GU70bZA9+SEpyLjLE4VA+C6It9ZatjYJXQ9TRcVKZr0wCeDyxqir3DcOVQeDsYYnx6iQYIVR8Q
SSUV/ZbZ3BtMwQYZzxuZ1wRec/I0eBW6WWkH8GpDe+gXcWfhtTQdd+/ihkejTgekK9dhh5mQs4bw
oPZMRgYYrpNap2UNrg42qdjXeUF7gzgF04LWkyfZ2TTkLWquKsSsKa3xppifO6UtB6dui63mH81C
E48W335OSabXdf/dG/yTGsEpG5p3XRX23YTxaVMUwXBVm843nVmfXKr64BKUvb2W9cDyncdQyCAE
CfksR2QGfdYmewGsOjYYAJCGJFZSEaKSbquXQPLyXssPcUH3onDuWAost4NSb9qQvKZ2hq7aruYQ
s3d1amN/jxhxx/j+G5oB+vRuvkf8DAJumUNRuihfA/1T0PRiHBBjSWSMNYqQ7vzPJB+iPqi/4myO
b0zEJJuRsRBtJEqDdiLxs56XZGfqyMpjFEPbBvbwBpQa+UDN1rYZt3Ror7e5NyJJk0dnoazD7361
LO6tJeOa+V1dh1mvvtkFo/QqCH7Ixn7rmxQEdol4nwHYrTFbEpTc0hBbrdewlNu1QZ5i2XWs3Swx
f9H23s/z/DmD+mb0sBzjwVNHvahwTMrkbAnrii6MxZ0IZbWkkdaUY7f3syIyW1ReuTTvWtwmVnxM
Pb061ExWEaZTGQF7u6FK65YXb6JwjRUcc3/xv8YZ1YrJLQK3yHUyNneNJ5pjWoHiHuT3tPRTYpzp
OFcaiLxkfvW6zA9bfNk7x594AKjXdpbPVracLy2tCmUgW6tpKW1qzMCbVubjMdPHn/NUVaGR2edR
BTMwQ0Co6dRsh3LRwnJqmxO3lnvdfmyqyvnyxhdX5m+dh8tllIGDrI67po3CYZvr448uKIb7Mh0e
GNji4Q8oaEoruFIL1TIhXR9yZUZlZ3QPkV5NWP4rPuMCaVZsRIYrtl2d1xB9RLDzoKhsyEyrN90w
fC+cV1EI8agnJa5JxVWluJkD9G/6gu1wCvQXS933cORCF1gQNt6+DidcSpvgmwG62AiwzggfOc4s
rUe9KrIbM0m4MDfZsaOvuPeMVWkFsoNwXgNXY/OhwbANrdx0t4DR471Oxb1lqW6FiTs9M9B4k3Zd
g2ilpB6RCnJ8fFQ+RPxK795JJ/BJJRc4hg1v3HZ5Cqyz2nvWVHLyE0DtGKSPGAlszxmzHLnn8s3y
zPTKcbUvGqNoWhxdhW1qoQr2mTOgDoEsySQUKQlB3GOQh844nHy8T3eVMRYnUfKxeg2DwHLtqKde
tnMxN7mZGiLHXtLQGxiYZPABDwWLjbxZB6GKIRb32luHuAi/biHDo7qOdDOnELPGHQ7G+hoVA35R
Rx0bwA/bDEXq3qv0FzoPb5ZkuDWrMtQtBo9TBqGoyqzvyTyAqnBuNFUzjzFBdtdGjmmW6zmAp5PX
aw+UOncjh9HWgcPUKk5jqbTvhLla9qg9BXp6Kyxoz4vqQAPscpzYUSDlHCYSULSal7es5uS1TeRS
QqR0hkv1xl3H2ZdYNnaTz83Mc3A+kD4KUmChS2cZqDl1X9xWQm5UDeOOMAGi1hj66JURlV0+4p4u
1X5w14G6+oAsTjtl9kDJOMYP2bHOALpJFFGTHhxP7GEtG0yWff3kiALWQVEhloTnufXwJ95ByEad
7uTPE1PetQeB+9rU4xumI0vYBT7z+pVfB1AMiQdrhW3yphnWG3s5gxkglZpYMfGiHJhgXnCwhWcd
etJx3LYqKR31BDqak0acXms7mzQnDF0EdpfxFkEOmu6CMfzoW9c21jRiKSR3wVpoSAAyVqRQKe+r
2qRzQtdLJ3MtK4x9seDDbwlzpdNFh5XUAjVYBvUd5OxAmlf6FOe70bG/Wj+oji5S0sVhxdI7Txyf
JugFPd3Mrp7tMENE2lD422LsjRM3b44Mq9uR6NCFIOxKlmZEvejJFT50fPh9wwJGM3/AKlRhYaCD
Y9q6m1q1m8psPDVi2olyIMWeeIN9jeWGew6maPwYoYXIMZS8n9AFmSCul87cCzaarm6t2v6YTI4V
abdX0III1smcj9LHajHjGXqiMa7vzJ7b4+Vpw+RnQyJNwU1e5w4SBHdpz+J0dpxTx8lBIB0wvDSv
HvXWLpHFy+V61Nfrdx4QH2LXwwFYrOAqWD00lkNrNsv3GXTyl0KoiFQ/JwQhM7M4Bo1N1/ScdizY
HSdR27nZNc29po8kXpZeQnjYsiYzLhQGTUoIg3dnUGNsY61ltsFHXqRcuYtaxhyE1cvQFO55ieWt
VSyvtWYrbsKafWXg/zZ3ja+qow/mlVGyQ95Amq3Bw6yGMTjggMq+TSn8pzxBd+pOY7HLA/PKBrsA
8Lu+DZIB+U1QABIJZub3OWO1vjm7EmWdaq7F5DYEOlgHWivUHx5aWtNVr4jAWVVjEZ0DXEKtXj1W
kxWHRkLqRIcijGgm93rMlilUWYtfmxdncm/65gNk03clg5OZeO9zVdEczRJ0VBUi68oU2xRxAvZ4
vAQBYTkAThh9y4Q9PQMPpxMNMCKHybN1xMJhplS4iA8kPXPUdts0poKhcHhrfTs9gNPByd4NpIer
78QD2Pe5UVy1Ba1i1ksnqyMjsa1LN7Kd+iiiBOvEIRHDd8fz/TMax367YvxTvD2PWjp85YFqcMZC
gZPaw4As9CVx3OIgky9FzPweovB0vYC4Z3YLIjha7KnZZP17QN+EhtatvgTyjNsO5ScIZNauJamN
8Gyb5W3gU/ucU+RiU1b+FKGekvTuMf9xdQNtRYMGqPM4pxO/2ZiDae5znCX0R/d09TmUYEPqI2r8
1hSn1pXH2u9FyAfOpEr4302XseKomTRJXa6MzaCeRY0Lwql3wuAkTco22Jkzx9ESPHhJf10KAJVE
FXAf8PxTZcMEILnmQdNxFQdTYH8WqROScB/KVCu/zBR4+WBwatdNwwq3REFScCZTA4ekyzKvJAFY
yNu2M/Mn2MBcoB3+/trQ2sia4KVqZoxFxQJTUuqslXlftiZn926hhY3yy6gOmYdobVa3tUujSSLX
otwXB13HEJiBYVcFt9W56m6ncXm36uJu0s3+ekBEvJcmKfRofbd5Va4LKwUM2i45HY2FUQAa60TN
9zAMxi1WhJfCa+29S3E/4TzYt86MQIQx5DTU7p4O9wRJUeC9cc1XLMhZmMTjeNJycwR++J1wpJzz
tPiZoi1J2lSejWG4NSm2WWVmZJfgvTuRjPQUZIZ7BfRg2SXZOgG3vJ1gXXBdmiOLsaIhyAq12AmW
5Lmu1Q+kYG6I2ClEJY8mkTc7tbQ8zHyCaOaaDkBQ1s25SZPtNLYvrSdkGHAd2E9A4faGPhhnpBFt
x+QRanyFyQJlf+6RAGPrG6nka+sSDkdObMrF1HxMOjwYCnoYUx7cQzAWkzXfT65IdcG+8bENP5Q0
ntUk7JNHuFcrrvSYpJqupoTRQ7FRWrLLBy4mddBjpTGzB3u2r6DhNPtRqiKkB4GJNUZlYkxldaVn
KkLJhxoig0srK6NBcsy0ue7MjeuUz2YlfywmL1dYM+Ux6QL5xBjCTz/JakvpOHTXgkETGGDONmSe
Bmrb2r4J8FlwOTq6s+duShZvjXeRe/EnlIJRfd3ory79gaQmCGSYa2wJ7a3mP8kxc0J0fyjJjP6u
dE0zanTNjLhOecXm8pxQbiu6PLpsagSLPYhc31VoorX7pq2QHKzRjJdN4zRGVK2by1Mu3vBezTHf
4pEzo3rdJPlocztqkxvXddODaSdoafPgDv9PfLr8NrXuwmVTo8OIBqLu/toJvdOJwoKYFU5r4uOw
bi6P/t1TNcI5LzV18tYd1EEbRcr7rPTSAEDGk8uXpzUGIRvaH3prMHtHYYbWcmHhtO7s5ZE1yFuI
59qeBGyr+PW/GoNfDntxytc3jVxExEnrIyst7a1hGtnW7lM/Qs4wrBM4L4365K7r8GN6nWnviLTr
kKSVYcOFJ6rWzeVRQH/u1yPi4+vLd3QsAMzQbLEVuSOaHFazXUTPpIssJXpcmGRuMV1ADk5CXY+M
g5+bJkUByseEohLIwiB2FRzEaEH8+WszoZ3LeW/++UW4QKw1G8Yk1Lp3WpuNEYCxgWUkj4J18/tr
Jat1wiDSrTvFY9RBvfq1AaKISc6XT5O7tts840E0oD/p/lW40pnO1/0gd+YEmvX3xljRoSyy6wj9
4biyXhSCW1fCK2ngNmtZfZy5PUd5nzeRxxqdAxrtlN1qDZ8QWk0WXkgT16daphs7xrqryo4OYVq4
JMNwJp4M951B1BjpKOIPTSKvJ6siB27dXL7uVxmay0wOuOp8QIgVsdKsgOd+iAKUslGTB4hwtKzD
Cli8G+kZYnsfZZOTq2Mt0z7SYPahjBqhpoq6i35vcjzhUeai1Kim8v7ydX5/GpFckerLCIPYsBRg
515FdQmPiW6dtZlxO5A96UUWWA0MBgk+EeV2ZKH+c1Ouv3RNtMi52vPFO2t9BQNBBlFVvGCz7kU/
5zpr6PV5q82EJOaQhOK2eoJ9xFrVJlxPw9IhPC6T3ohCVKdMKksdBLeYqn3SvQQokpmMZlzTDftj
mKATpRnkINoP382G7qyXWqcx084xTkK/9RJG7KtunGzGjaNly3asGtQuTvzue9W9SNrDoA/OnlT5
x8YKXueiHIEh7SHFA5Nu0K7PQDJso+nOSWcDlHDdr1R7BGLShCTykPPh+C+zI66t1M73Pat1zCRj
sC9m0CxTfvA5j4uBLl1q5je5ZiNRJ5Z1tcjgMqJoOBKzau5cP9LMIg0rK38RPuNxEgiDDKtS1wer
gEkg2Grzx6om2UkU3U+WdP2pd1iVatmLzIimcVOulyhn8xk4o8Mh6K7tciYDGyxLwM58r79NK17W
13zIFAKT+IQBoWjGDDAXQdv5OGz0jri83vrqyDxAr0094SLaSE3t3dY5LqrZ9TiroOPGIP2GEU28
G7ifWv6iCm/ZwZ/TNkFOwWX69aZ3CfStRu+kgpRJXIomOMtb9+yVLRlhw0tQDuehreaoqSjPsBtY
iK+a/k71aAk167nBvlH1LJaJdXol7PFJ68mBZqJHlVkOBwNCA/QFnG1kllTvF34i5Jl9HhVl+yqd
vMf75NLb0MwTY/b33uKu6rlQAatyMk9ifEm7sX2ik7VxTZiliJu3QT6uZWd+PwnH28Ft2Tse97cm
MKbQM/q3wfFZ7jU0oDr3k4FN/s0d+nfkn5ifvORbt3hyUy9agGCBD0MTPTqpsfzGG/5q5in8PQ/V
Jrxvjww/MZhfaE8fJRKL1e0mRHy3xN5M0gl9z8BwDl1AA4S2xEollocW/V9W2D5XcHTifVoF5AG4
t+V4jHX8zgQ+6ger8sCoEBCxbUWLBnASPzCiwM5iQc5sYe2uDfdLg4zUgAe6ND2VHUCwjVGR/WSn
zc5SwTMVAmHe2LJHct9cqT7oFXwAF105VShkcSZRLFncShJZ3aHWI4W1VvrR8pmGzMnz0DJ8V1gx
EJbBVFNlclUYd+3DYvKHZ0Q7swR/Xyy/QyQwAwnsBxqhDSaoCt69lZEmaKIvac+cWhxdjn2TzkWP
vt55twHJwJZ8qAocqZM1vehGYe/F0H3EWp/vNEcHCedxmKk0oXORsvCpiJROynfBB0Md7uwqkdj7
FAX1tqdiVEQGt2WDTn9e8i0iZ4ZQRfwEKR+hOE7UveGBADKc5MzJtVlHGTmqitD253w7FN4JOkCN
hA2Zi1f06YN9VyPo31lAf9bWVkIvxor0xv9cDVHXK4ib8ty5rc0aw2waYyWj1Tdj+kBJ8zHbPmF0
tVOjM920QiJNSnLj3oj1N2yjHzS2Af0LjEtjfap9Q1xxbUWw2xGuyx/bdm6oTZR2CY6sHUnQm557
7wHyZLNaxJ4SBiuUJl+YouUmTsByDBNST+5emIItd+/n2ncHNCt2R/1nOxJnsUzGSyXHZZ+YK5vG
Lp7cESMhkBI6BXHWh54duPsinsA5DvSfEdxzzVptSTS6N0S/1LeThhFnjoBjPo9ZZ97pZM+GquLI
i5EVn6pKiW2muZ+lqp5LIjkyj7DDrEEyLfzm2Dh2uS0z8OdyLo/9woXdzEUa4g4NLcHtFOcI+QfJ
sPe7Gfqnc8MFCwq7pLgxiZDd5LQmKS5vkvzFGaSzddvmxVzSONIsvF2BQCFoyOVlHPxq18W4Wmdg
gMRkkY9g0aI1wfy08zFfJaoyeMlqCf3et82DgXiTfkhxmGd5HjKBpJnlp53XIey6b0JTy4FUnWyT
D+4TC89XPbE02ljTgQDjMaqSFlFihwCrEKSctyrUg9eehGTIUzme6Wl8IR+RbrIXQTykGKlJ5PJm
j7hJI1xm/UDiNdpy5jEUfE5NqVx9Vvnw2jA5WBkp6LyGT1mNkKRb4wHjD6ndJmDnJm63RSXG60Hv
b1WR/6AZaA8uXnBEewNJiGBQ6OOqKpandP3a5T8uG7mKCosVcUHI9Qt9TawNC6uUy6ZpWJz2XHT9
IqEtNmN5lK59M5IYoQftQ1EoUgKcLZiUKB/wKLgVK4PLBjpN/+vRHHeERyaGxGYXG+Ab8FNChqxN
Riu9NlzNsS0OqO62PiaGXuoilPQkGdPZ8Y7xZ7OJGfkJgi8jzyYBNY+zc5Fz4wmC+jaZuI0HqeEb
23JspwgK5ynT9ZkVvpyiKRjR5dG43QEOpefpe4oVCotYF3OtmarqdPk6SevmoRhbinr/vqF9Hy49
40mZPYxx5+JBKoLIwtIcAe2bOkdGtdnTKSzAcwWMsk4eFO3IVSBu884ZSR2oyg061Dok5Lm4AiyY
Xy14hq9sMdIRobxaacxIBF2ofI3AZxy4q2zLVCkaF5ad7rq5PLpsyPigpLo8RDZbRUiaEz27KpEZ
Xk0rMilPjR91b5Pd7nNuk2xeU1mRBEa37EvokDs6CNWRUwH3uDyl1Ks3rtYdW1Di2AL5yDyCNn99
WuR1jQfM99fN5DU7H7/JdmnTbIfshRDbWOL8oPjbyvVX2VNJ71yUm4W3A7HhvV5I7WDZbkHylIOD
gGXg741VslRUpqSVe3l4+Z8ZE2ZsUi8Auiiukg6h6VDKmzKp3y9Q/lmfyB/IJHln5UjMzAXFcvla
56rzAJmDE5XKz11I2ZrMgYEqR/clOODyiHl0d+rLlzF1rYgrJ7Fvg+BMIB/9EmcQSPAK6wYaSR0t
i53lJJh2u8Aq6M2sVcQfAQ5OOpk4OCoASqOSV+agHdKSPjWeVmtj0c+LNMLzCEaIZNDSy7MmD899
49NtXpf1xDGQCeK1HGPrUv+y8WQf7E2YKRAIzKiT/o9qpkvKbf3kMZrvrYRlOEs4shCBxa7LcE8o
j7Jlom2wajoY2EkgBgoOTV973tZwZ3djljhVfm8C5JRHAwLqmv8OopsfDvEE/bQHDhwtTShl1k3w
1yOrCZyt5XGMAs3z95PsbzIr7n4JSFzoLqST1EdwvIunk48EfLZz7e2w1ojFWi0G+CWB4tHHvXwQ
YuXZ5MuMmkO1Htm0jK/pfHQjQ3yW5HWFccdvS3SnqHg7RkA0KItJOyxrnIRIF/qpQX38JRIWdTUc
+tnGaY3CuKjjhzgIyv3l94wX8s14QfiAerf3sTXed/7COMfrWaujDrMcu2NnB+LnTcwll0JIA+0w
ZNXbxbaP/LSKdOmwbsXYtv0jaePy1MbVf8BvcAKyTVmHT2YXWzo0gIVkoY211oJB0kjuHDCiBwWp
qUsYPPkDTWGr/+aa80NKVMn+kmIBLrGOQFCAJ7g8n8RAz7OVvBdD1V95OemfNW2FiwRnWonCvx5W
6/HZ4pLCGTWg9OXikDRveI/a0yUTBNUfBZFldmdP8RH+N3vnsRw5k2XpVxmr9aDHoYFFbUIzBFUy
mWRuYGQKaK3x9P25R9bPrLSysq5lm80GBkQgEArCce853xlUFIZKxagzcspqH5BpfCrFDOjFOait
z2SA/Nq6WhYpNhD53rSqavxmTAxo02RH/bU8DCYJoNbyoPXp1yg0984IFquFfM3XkXsXe4i+wBTF
SD7Jk4t8rLEc8mPoQkAi5z7ccnsUzep3SLT2ZcGyvUkm2CjyyehcIMY5upDxj10L7XSEH6aOTfUR
h7nGGTrX9OnkbXmTe+8BkvxMlkfaeg73ZJvcqSWyE78PUz5s3SUojwHtw7UVBe1adwcOFfmx1PGi
FtVkkU+MfdRvBp+au/rk06yByjaNs9/at6GVoS7h301cW/4rc7SuzF0KjYpk+P5myHPS3kwO+RxD
IRX0F65gGryTPJNweHA5u6yuPpk9jg8/7W/1Quf2IQwAfskIZmotK1hXlyEW94wgKEZy5jIysOrN
gG44riHsIUnt97UecQxqR6PkVzWq4VtFXXNVktrrVcZL0jmvTubd1pXub7ijRDJO8Dq/tn3OkmXZ
Q8Lkci66IziFU+tWr3Zv0u+wxSMgtxZuO6qcOUJj0OZfQ9/ACjAY+TYD4V1EMmiWyuJgeum+jq3P
/Xwy6+BSItosDXvcxEZ/m4zZV9C8nGetSz/ibsX+841yfPs4UKscyC9rpmh+zAIBADuGcA1HgFHh
jVtr3Yb4jWDTZM6FMv29R/zjyn3Q3WDaVhaAkMmJ7yZpV4wrrFnejJ3a4MaYQSoDlW4EFlR+44hc
4NQxKDNiCO+GwKrWJkYDvBz5A92C4jTXNhhms7iBKtO/l+LedgPrWxTg0eb+hKt8yRh1yMONRyJR
aGl3PoWLbaKnpIOP3U/dZ1xfR8PDVENfaUvN36mDkaIzGYwJBoCiEfvR8fYqr8dvDHKT1Ww6hcZN
Pd8gQ0BRMHf6nZ4tGkTqwj9OuStu/nO95/5HKfNX2j8lmv8k5rx9G7of9b9d5X+d3tMUUq/8/36H
7v6C6V7zaG5/DG/f/zmM5vqSX2pP+CH/JcBVo9JE4+xguP+Lhovc+UPnaSDmRL8OQsf2BBE0H+kz
CpCLUIPnLQNPv+78JxRc3bYA6v6utxYOkmOKGoiPTZ/axp+6bypW0wD23rzQUlslQ2Nv3QYhXgix
lfSWPlujlKPTmguMPG99TyO8SyP7zHAdw7/RfA5KACyDHcLf0wJa1UazlaHIWlPuKLEu665hUFsa
RAVo+vSmczdGQ6YlmABu3Ggtq0Uwhh4oOGS9XlBudD83eTBvfVI6EWEU90Fb2nvdOzZw+C6DHJSU
VF6WppqB7sSJtRILoP/IOzRJx1lwIk/WtoinDvU9dsYOdyNBn2Ic3C12shtykcVRRxO10/upfe7C
5sk2ezzOovxioi41i+mWMJCWYJARkuYwTsS+JeXRs+q7yDU4VdkIWuxQ/+ZqfrgNUIBypnD1E/kh
x4zgkXvNo9KO1nzjG7136h266SLJHjTStbsU8lBhiC89VahEX06+nR3KIKxeudO9B9x+WaoIGtdQ
k4VQjEcvIgsxbuSASywP6fgKsAaig+6023rhHnpc9EdMyETDyVc4YYcVx/HRsHkFiF279zcSibh2
W0pkuNyydZPgyQvSexvg3b4radbTfBrjvU7LYFfWFj929bPv9WNTkv0ZdW21Qny7W8wi2PnWd8jG
RC54skMNkX1M/eAWs5+Drmtu7btRYIsp0jsL4eWqBmS5IbH7p9uOr5Od1wctwGqfxMj74KHF/eSS
lRBHQF4y5F5F1t4sDLTsVNRYISH/uJhE0FCAfqJtxA1J7+O9BWxodbuiJce08was+TmeDiRYKxP5
wAbaPBdZTb+vGghB5txQT2v8i5PNwM5dwJEZfn2Ak8fgPky0+EJcHFkq/DblkmhPEEaqDNsAvlZK
NuPAceDNPfXsIq02kFmze5pRJwwv3dn9hIYmPIRtma+d/qfdDGTA6eV7gQts31J63BmJT7nUi+hG
VOJLaIGMROpk8fMEBJX6JcOhuYQRaK0Ghj63JiOSMQ+bk2nWmxJb9pe08iBouoe4sdPTBDoYHYV5
wkeWr4vAWja6NEJbcfjZB2gEy8Bkt+0EcS65QEY1tfuo5fpK6Ar0Kf7FkduDfRRzwRq0lCCF2swO
SIS48thiFbSNd8+nPngOFqtwzOztPFChytLiC7cK7dnj2rVuzSczw8xT98WnLCw+C6ENm3LI7IMf
TwT+TadpGMNTo2vVDWAalzZi4HETOS6o02IGngAD3jSThusI8TATZFhXOucQMoEOukZytGWK2ybu
x32waC7ahvyL4eblJTeovjBYl4NvCnYZtalbL/fOkWXkgN3sLZLD3Gy2IfzQV5Hpl054/Y+6r8qz
K1Ble2TOEtxmryI9iE6t4DeYoZhtBOSbS6x5Yg+l5NWwq+AU1vG0HSeKTtC36mPgddQXZ8faEIWU
3QVolg+Oi/w4rqzsYmYpRdYCZUDYIL7FOzVsbQgUm4jxNrEgkQHAosCZO+ClE6h29s0A4y7J4Ym5
QfBMTy156qEHl7XnrAeD8Ns0p8hfCm3fhu1yz/fsZpNfwqDFFQ/w/MskP0eZ7VwnWZJcCju4aV2L
w42/nKAaHOzUZBlaTLR/C/tTGsbWJk+6Ldrb4dQXEz31jpaVcL7OWmXtvRChRYWtixZDg4Mbiape
5LRk5MSUEzARSOU/ltVcYUKGgvpDzeL6/Dz7aKblsnr+Y/G6pnrQbXy2pJ76bVY9NdkOZrJJv1eb
UKuox//YYs/t7NFMjc/em+Fxv93r8t56WbjbiGRY33VWK5lVy2pOraQmH69JyY1EDCZXJOGMl388
9fGaj8fUq9UTbiZNbHRVSDvOEBirB//1J9DU51IrXN9ObeW32evL1LtcZ00/OXG4Z/uPD//bpj8+
2L/8rtc1//ie6jVTQxrj5DYEh6hEQ/mtP9ZrGxJSbQIy/3yr6xf8+OofL1Fzf66uHvzt26m3/u2T
frz8+srfNq9+AsoRHTd4f33CqgIuZ7cZYlSDdIe1er2acNfXiq3a/m8fQj318RtVvnVTZXaz5xT4
GtqDcX3Bda0JyGEK4ACpJppMun4LbxLYl6SEjgKbEOxmhJGjnqqHXNNLmunc6gEAxsGC54rdRT36
8VTXGNneCbTjH4+rRWLpfm3h49nrVlrunCm5fGwxwH2SVBS8pjqtT6PYJrLyFg8elT41q9VkjF6X
55hqLpkf3ua3B4sgHW7S8st1FfWEel0QzfqOfJy7II19zgOylgfeCXYGJW1O/dAoMs8/1Sl3yjD0
SS+Vcw05WEez587cQi6LNf6Ylstt7AcT9TKOd3WIVupUUBm3RkfhqdfJYfYXLlcp/xlj4OLGI6wL
Kt4Pt/3BmRwFSDF/zch0hkPnmhKqzWSWEaRq4sjq5L9a/FhPvYx/g14RenhqVT2ygeo0kRkCkoyQ
PjG9F5Hf7JqGKjZIIlRrljm+BrnzqaSOvEF036C35tzhyCJNJ2searEm2hNTf3GYRzgopnPEvu8c
0e079NMhbAZTD3xJFmvUBConYzTVg8+pCIKoDvlh/tF8F3JOLVbdou/pIdxoE3h+NRlxD1HC5Wpe
DrqGFq7xilObgYtj6OZBQqSUriaYYlbGGJBpKGuS01+TnrJbpVMprsqqpJ8cmPHemZx7OjPxaTbB
D804GTEIeRsnC7RDRrtBI0Ec7IAsRwFnJ03YIexrWBg6dmbSoAfVKZC4rXnUQtL48jERWLCM+pg0
OBLFiCjNGepXvXIuDSMSLmf8bsn0mOtIFaIqyoytmWK1cOoukGDJ4EZA1JGKFCWp0a2Ta42UJnSP
oZ8iU8u6o5obHRxXGKwPV2C2gb0+00WJPYN9SmlUlLpHzeHJZ5BV2pehIv5M/Qfs2XV3oOKdrRkA
zACKqZK6cjJ2nn5TZ49YGKjGyUqMC9iQS1dmHlCsjDif+AwQicjnUNWXUc6q5WwpGBowzOtlc0OR
te068GTkd7NISwjKeFk69PMp/20SzpGHOjOnwaEV+s61Ldrjmty/7dlDeyMQOx4SRAGW3Pc+dkA1
98djc0fTEp4VEGF5NvRdcpZJDmoZBVL/VrUm+ZV+W3bcKN5yf0bDktof9WL5va9fRxn31C8uJ34F
m5PuA9JsuU+pr6d2uFyVVz/A5R7RWRFFBIyCOZUzvrCa+5iox7pUM7bIm19wBtEYkgnB3D+i5qbP
j/XurwcpkJN33QEyVked2oXU3MdE/QZqkasJw9XEQv3Lxd6UEyXMUZOPReQir3gdkGrN4r6LR3tZ
e7IYep01rcmHAwBKWclxDCm4SdReLSd/LJYkmebwo/ZdbTeczMbfJ7MWMdyRj4XQTvbsFkdvNOla
pKPxoxNzsy1kbVtNooiAiCng/2rrOjhYVrEP2x52amrh0WN/Ur8faMBfc+qxj0UiEuhyQD0JbMvZ
99iZoHGyGy3U1ObRbU5O7xirqUqqTTIadHZCW2/3M9c89YUsDmm71NvNKEDgF+DdgM3CRN0Y2Kg4
smhyGRpdbjImBmHcecTDbQzErQTXodOiud1v0kjQGTKTcxgnTyNpItuwrYDxNQjB1IftFdAjkCd0
j9gH9X2uh4ImNkNByGmGV2Az1mF4AhNFwxrxldo7OjNPd9Sfn1IZWn39p+Xcx87g1iZIoE/FhEal
CUIgr/LeyMreJh1Nny8r/K6cwL/daXVHJI/sS6kOVeiP8RFiZEHUE82o2jvEIqLZ1T/3la+p0K1N
nZlQN4eooRBKLmfcZ9N+kZEonVX0e7etHupUA+KF6Z3jPNNWtm2VGyrE/aYRACXArWSrwSVYAw9N
eojQp+tVe2MmcLf6gnRV1WHqLAarViBom6plHRowgh0utb7TB0cES2D2dK9GCMawWcix9iSvqq5h
cqfaa8/E5kg1xm2Wwy93W5/KJZAOr2meRmdPChudBbV1q+ThLA28jXqfcSnNdS3OOQS9UDpF8ikC
WtYx0gGwkbfIEBt5dUdjSFlcR/8QA2CpdCFQgcnH1LNLEuGybbuniPi31bKEnwOiwRBGhJR3rffF
0maK+CGUPRKQYjYnvQHHuB4+23jpEaFCUSVGAbpaurRb9cFwR7X7PjXOpV/eNdQFtmKhh6r9jEgA
P0X18KK34Syp1VvCA43d4DkR0bpQ9uSZUk0KTQthPYkfVsux6DUDKT7ikxfU8YE4ddmfVc1YNaea
tIGv06m1eufGHe5cbyIUNEKWRgRwBVQOw+d1BY7em9R5c2k/77pkhDtFwXigi3YQQTtev1tUoecU
00hmpiNPunIyEHp8HCiybLKe08wM9nVunkMybbnZRkFK04Kfx0mfu8jJtnOKZtoEJYjZoIAiDjTF
Q8Fz3T3yWba1rBiN7KKVPl4N8ta52cyPas7zyD/imvyPB3HBYupo51OuiYjGM48b8iyr5j4majXn
47VqWW01jQsIaDp/oHztb+upWWE46dZ2nJ/X16rH8mS8IZ4U9rT9LRWkeZYZ4pCx7MIN0mGNKAHC
pPN0ufiLDnaXmOpDMj4mJPhRUEfx07iyhKbNO3TTyJShadqz/x6O+fNSzfD5wEsAqUIpUi0IGpel
dvByV18glO1zT99SsrC2TYShGeK9saKtFWzCZjoRf9V8CyZI+2Plfy1zyvPlTE0pGGp3bbUooSik
ElQoUuhiw6IhM4q+6cl+IrHsa2t6Ag/2GNy5UdhcAl1DBJDG85vbxKTIlM5n6MYQ7MO63+mDPXxN
tZN6fjQzJOb6mB0BDgdAVfrPzrRMb1bUosvJA/cWLWN7W7S4VGTJ5S0yysfCCMQ5zMqQJJoYH8sC
sEw92aIOm/r0rUXQt+thJt8koVt8bqLlVm2VX41dPbatCyaO8c6mLoxBhLfrPO01Sqz801g12Ics
mM75jJVKwEC6LwU9jclfXmsdO11RgI+rcTI9j1V0o77ETBoQyaGxea7aWr/n7ocDgvH6vec0nOZn
WEJIMIIH8h70U09/heoaX2WhprD4TvqSE+S3dydy/nQSbV9g+CPS4lP1czRtosQB7ONm3oONtvb6
ca0QZUzcxeb9EM76uTBnnMdyk7NrAbG0jeeZXvuhnEssUMRgvOYRKgO5yagkXbprTZJtbDf91A/T
V/W4yGLMN2Ew3Rlzbl4WpxuRFPACsG23RP3Wn6kMljft1OQ7XXPCN5hn6rtbNbsT4hrnZhhF/xSn
y6Pa4FjZuBsw/N1Gc4XSB6DX9Q+0PVTuBIlzW5iSx9v36VGnkX/9A0V78oGgf10cVGupgaLdgFn6
eTGys9rqErnYzeQu1gdOcKd2O/XFrVp8oxptPFpijk+Rl/ob9fELIkc6Az9RXDprPRfTbq4hnERu
6T8kIQVWfzaLb0VvHYnrNr5MAKJ33CiHtLmb6SGcME+rNXoZDe1oyYsWwxslDKc+VpyQHsjchTqG
VfZbPFn7wI7nlz4u/G1k1gvjN6qj+IIwarOjqe3k8LwnK4teGW0Z2yQ0vaPuB+393HmUNuV24L5t
k1EbXjObSpjm2jnjhyK6b5CqkQ3DGmFebkIxBK+t7+L+rfLxhLxdv6NMTLSc/D64/Gh9zd3XcDb4
uwNyllxwondgIZrrNhx34bbd9r4utetvpkpPzkVJHZqsN9CP8l1Qta2wRbdvXotPOMms7pzPsbi1
cfFe32XiHOAn3ltWejJ/WjPPEBMqWMbA99Um/AE7nZmd1Qqi6tuNS6THpetcHz1qj/hGvpGLOyaZ
3fehd3Ku6W57Sb1uYRfUAdUMbfYt+/WBSlI8J2s0L1gpywsRbUSENKP+Tl1TfWtAZx7QeC26xVMW
nOMYICEBEtl7rp3UO+lLZSKDLrvbamjEuQ+wypHcZ7wN1he1QjsT49qIGtS2Pldnq8WI0YWduC1R
G1NipkytVc13huSUIsdOPLphVHFtwzsEAGp4XDysPoPu1N+xz60yp7feENlp6wznMS1fuzwVfEbS
3WPtWevCx+vW/OhT5ZX2c6Bl2pZuVnpydc26ZWeCWxh5wZvHn6VWTU2sdrSv60do1QMJfeCrTKzL
jwjm6bvLz4YxBHOP0bxZ7phsqrRubsGTjKfUbk0avBUquay+V6ty9Dz1iL6fKa2ku45D4lgvXnQ3
wipn5FO07yZ+MEtu1eSmduV0jvagz7NxYPCEGsQxk08YcJpVwSj/e85eKfxB+5poWI7CTaa14W2E
7/vUIbMm9pfDywJirn4ex/CeB9HEz1bbYTILJ/1oQCe5m1qCWw2rkiOjL2rNBe3ZCnaS/jAFeGLH
GQdxNzSnqa/7TyM0ievvPYdEj1j+/FVLqnYz9J19wcYYnaces3EfuNHL0qcX9V38yn8RQ29+dkmH
3C2Fh0JfCHGnu9pIr5sdTh8u6gci3dwDA740D0M7pjdYseY9VA/7UzwgnFKrBA6gXtpVXwPBuRqJ
1nhxDa08Bxa4cTtuuxc9109qVSp1b3EEsaHL0T67BOigrJ7IuSx878FZ8pniq2l96/Nma/iN9pri
/tmMXdmeC1sn2DABjsYgsnvPvYe5z+1vk4b7bPBd7c7MBeaa2op2dLL7L804X9S24E781ICSPNFf
cPft1E/IO7l0uyFpg3xq+9sQ+4dpDvQXn1iH7eJE04kM4fAub0kWuG5Dfii12BMwcesJdiZdnprU
y+Tr1WpmePzP++P/g9b3/6iF/r+uP27QX/z3/fH35q1N/7lDfn3Rrw65b/+XqVv0vSUITHB7y/Z+
5cXqguY5cnrHpCHukm4Ikqgomy76+98sk4a5aXjCoYltATrhqV9gJEv8Rw1yw+UN/6lB7lk26EfA
rwQZoia3aNlX394egTm3f/+b/n8zlMJiDqLhXAxWN6HOQSh7KeSoOZCDcDX3MfnPHwtVtUSN0f/9
Zhorwi4RwpuyNrqZE2oo378khCJdqVcOFo37wY2tucrhf2QPgXQrZNK34GJgqDEypNLREI3PpVca
N8UyoliTrgcP+0OODYJtVUTe4IwosEhAdpGN6koKt2n9a7gokNXbMSgjB/gPZ47VYpKPO/rVU+BF
L5X0YjSYMgjp+Nxh0silW8OWvo1GOjggeMzHAFNHhrnDw+SRSbeHL30fBEDbxwpFrmE2KPIDDapi
Kag3yMylmRJAmD8TLvw2SkeJJb0lPSaTasZtAlVArFMMKLl0ouTSkwIqYTVjUtExq+SYVgreB1Oi
QRa4dLQIrC1EYpbrVLpdAul7EdIB08WLoGQWwVgDrkTqCxHxO1e6ZhLpn+mq4tlIwkPr2P2NpQ0/
RyvC8jAWn1KcwOjp8eEE0pFjd6tIOnQATD+H/FF0ko+p9PCU0s0zSV+PfsC8W9kafISxuC2k+8fH
BkSoEFlJ8/dA+oMG6RSypGdowTyEsO2ZVGva4A6U6aF5KrAZgY8S8O1Fd2GIM+Fbyu6bqI720C0X
6VJqsCsN2JYWp7R3llXtWzd/WCrvdZAOJ0t6nYoQ/UbDgHrlKycUlqgJa5SHRcqUXinTNznb1jON
UfaDGEMVXDqSg6XHKnOekaADcJHuK0v6sHrpyGKUCmY02Wguut5Cvw0YtLQZSRKJBWAgrZAozPU6
ReA2Qc2vhf82kN1GrmNk7JDdoZanSq+LbwxXCkrFb5rLsDsTOeFSZNaDKq3PHhn2G7R0HRThpqDU
wEAgLqu7KvedDZUGjV06qrcIze/QhjrgmfqTa+bgDToTgTh16GH0yi2Z7M9F6WJYRF+764dhBAYC
8Ck3t22db62aBAhjsR+nmRzAEKyokUUW4FNkKObUcOmCBeS4SDFmEiHxxgf0oh2RbIUR3ebhMq/0
TDtAUuvXfFRit2r3PWvy96gm5MgisWew3Meky37QTJ/XkY3KmEwUx56R01pvhcvV2uVOcTsY89kf
7Rs07d+TYQq2ZvdgDaZB1lW54XbEe9BpRhth9pX60lbo0/uSDa/RVDcH6AXYaLviDYpXsm7h9Gim
+dmr4Hr2I/+VZtQ4abuT5r9PevVJnl9XaOB8/jQL+nRx8etxOnQ90voAdYA2WmJPOHZ16oL4p5Pm
j5wet4sfgrWndQNFlUw9B67IyA3vCuBibz4ZRfXUEFJ4ALW2VkW/68QFpJlbX2LuLTYJLJ6kcR7S
TvM3CY0wWvAYE/TegzNpYJfQ4ns3HfYjrjrIX+K0wJPBw2Qdp5Jjwk2mdAPw0SYe45KY6VOX998S
ji5LI8kZbqytP2pkfZp9TsIJrYiaosQSf7EXJH1LR/EgqTH7Mog6ZdQTNvExXIx+Z5vUgoBkkVUt
RaecUZZwsC7gcW+nOGDXMOpDX1vrsJvu6yyM0V227sHNARe56Wc67Ohn3MrcAOW5hK73jgpyRJ50
mLwUSF5AwHTieI9l7GW7MDNw7tTu1u4XEOAmSVeThx7LwQGfevNWs+EEWAs++HgYi7uATGg4LJUg
pMIxklfLHxAxmzlseNQCAsNR0s32OrIAMOcergkobSt9+VHl9gFH2sigyiVXxrK+VsG0bvsLWJOk
bkwY3shdqjnICBaz70ka6PXGXcfw6dbGCAW+Te381mziR93p1/WMpcvrG7o3i/beW9znLxUJnoYF
rBihP67ZAWBu5fn3RbAJBu5PM5Jz6Dfl0cq1JrD0s7ONoA0B36IWSNKcsUTdxuwB7s6g2uShNS1E
n6B6mLdp8t3IhSyKHxuqOGjUSRHDwfWjHocXTkg8Cife7/VzGZXfKyolXAzOTejRPo046UZW9uAL
iCNhSbjhTG7e+DM2DLzmefMjwpG06oKRS2X3cw5mjKpp9JSggToMML1KPVwQtHU/k6kjY87zNp3n
WufYrl4Y5m5TF7cMrKueKqvOXp6QWqoF3s+ly0kzisibSofwpu3o/eQULDQsZTpRypy47Dvhas6t
SX9lPU9ReYks/X2cjMdmns+Upvobhu/FeQh2yMTblW9kz3pnYfNOzWHfFcACkni+94LiM7c+2ipI
fI4dWNL24hi7OcCx5WA+kiy+jpuOFvaiF4wYA2z8e93kYmT94cdFi61KY+wAAk4s1slHSL4tvOm1
G1OxDxrzLaiDNSKseh269DH83F1hjzmXEMrOSxs/zPmzZ4RY6LN711rqtSuycJvOzk87o/bkmZio
B2PYcB/Pz2S7j2wSeV7KSW8UGGglr1E3QqIca+089NFJVOQl1zj8Dhb6VvSDVI5nqkh1TahM9zhW
0vrZ0r+oSHPIM5/OH8fTqu5xwcTlcNvPfruhvPmjHnwgCkaFvaB6IUk9XkNd+ukDtW1HUe87hnSA
0Wv8lB05kW07Y6UdxtMM2lpQsVxZzdAwumi8ta4RBd/q2carCXlzOLGFeXyKQ1lBTxspeN8a0u1r
psM940iIUlMUo3aLEFhzOt628XjovOmNFjRJmKTL7wZz/BEeURi4RE5S+SlRMBmo4vZT6/YnxgrA
qjKr4mLvAzbUJbNnsso1sSjveiaHeF53CIAonjWRn8rWu5s7Y1wveI02fShgzGg6d14WJSUSxmZM
wQeTrJK5E9265c8Cu0gj3LOqjZgJicpMinP8fglmhfoHSk/o32bpbdzYRTauVdzBz9zP1RIsOdQ1
gTymluw7qdHqKNPpeuHSUhbsQBiqUHPnP1w45WdMH5yLDmKMvxf8k/VizIyv8vHGpSG3GzMfv/EU
zGfaWubOs8NqZWs0oBwainNNyiv9jHBdhcg3k5TmFe9LTDkB5DOUF8A9RNiORbbprHxV2pN40Fqz
Wll11O0aMCr7IYkeC+Jez7ZWIXHEe76ynP7CPsAYJLupF5Fu65DEgaoYvrtt+n1JxDvmkk9BNJGk
Y03StdB/raPF2869Zx/BbnY4X4xoa9vzZwSRycEpcqA3gfnkE+u8KUvoZxUNuGD4Tu9xC2Vahnos
7WqgI7ZqZsKOfQhATkxVxey/GV1o3/mYdHLsAXun0p7y3KseMBXHgX3j1SBbMIoUu9D3LnUZE2uu
cyFfwmrYmB7s98UM+3NLEIuTENtT46vd4PXQTtmMnCYb8zu7EGSJumA05jGCpAMuZIdWbnjCDnpX
Ns1tCuTzoJtWeSDd1F8VXNdEgJE+Ak8GuCMmRBhXzoIWn8gxeBSOlg9rUdFoj8q6X6cRIxvTQWWR
FBAOdDrZZ0EEDD3L+ofwUbK0iVmf1BwM4jtYs/qNQQVhV7pQAyYXA9lIdOs6LMcv2pxDc0zns2X3
NmUYDmxIPoc5mfubkcvmKvGyYp+IQdsySL+d8tTEOyeH7a5PAo/JUM4gTwNndXABDTJtkqGyd1h5
Vok1BwcuFOemdcm7x8dxaIPlYU6G4DClgbsahQuRA8lfil2MvqT7mA2EgPqIOm+CpBbPuWfeJ7oF
9AjiTGqE0dZIXOCy9WqYhXnqqym5oBC45JxIEMKc23IR91MdrU19js64y187/EArYZGHkE7lU00e
zimv6k+2X4HRKVyYko+t8Jb7RSwxEt+83nlFHmx9vySZAFzbOhEBwkpvgcrhaJ8EuWrIea1gVwwE
KWVC/9IZWxoS1qoZ8vF2NIoS+/c5RHC9XmiTAUYFnJH/Rc9QXI0/HqO5+S0OGXEojgaZMVwWwz4A
NPFB0hCVu8nx/h6qqpiOCqcB6izNVx/LQ47pxyFS0PQNcA5DPkPbLMKfV3yEIkeoSZmHsxQzGKgv
zbe4M/u1U1j9ryBx3yf/D+QNfVGVFe539VtIesHWaVFC6akmXY1caw8xmO8mcjE+yifUJEZLqxHC
ceitKRpOnMhtgm/StTvlAC9IuyyPuRWgA1SzODO8ba+3XyIpTVFSiI+JUoWoxVkDHWPZza5v0adT
XSfDQ2os1DbURHBi5wbE3X88dH2DpsYpPkTaVXGhtgZ8mPawmlUyDDXnk5VTGvhPP/QAjLXIq1A9
9sYPl5tQP+fK7XFVWiiRhZpVDfY6jWkXRNqd6q1z46HBW2gnZz9RP0gld8Pvg5yfS1u4RR10gbEd
WyUdae43FIKjDGxik6RnKULtQpdY/v7yB3POaW1HBjwRRowBmR3YwZqjX9N+V3NTbi76NtbgCUzh
laCihBqKpVIJe1jozrgvPWdwQI60jUFjVMey6pfyMJOIF0rsixJqKOVRWkjb6odwg/HJcjBJAJ3C
koa/FGmoOYDx/cF2+42SZ7R/6TYyuKTbzpheB7lqIDZdl0dX1Ija+WIJGYmR5bCDTsW81pMsXau9
LWSso2/VF+dP4iv6VbRKXLJoYvmNMeLVEFLtqTrQf9xHie7swzRCVScntpTmwKCrj2MbHKnnFnv1
0LK4lPy5DSWynT65FCKZ0mGp1Enk9yFykZPCqprtZPbf8YZ0O3/uHuqORHvqMuyZCTzIf8zK5TlC
JpD6ub5SOiVfhcFcFRpSZ6IeVIuLFiDCbgq/IOWd2/BYai7E0p+5iQt2asfRuGUAl5W/RJGDPa+R
30B9IfVdpkdSEtIj2gwUAYT5SGuelB8pWVWC622PKuWoaEBwnoG3xIRCHzwr4VRiPNrWqJM3Ip3T
H436lANlA4gJKLSUwqgJx/SvudmRaS4fy+ppoR70h3TcEg8KGeAfr4N0KJatWu56I29e/tja0pr5
DdKBqZLWw1pqG6+zVg26k2sFYxP5YDJgSMsb5Ni/rUk7pz5OcqLm1IrDxHWY6s1Mm4ddwkj6bQVo
7qCWCLT55ZT2zeal7juZacJaDUQwck5DUeDeqOxNpWHVSMrBWJlSw6LWUWqWPxZJ6tz7cKj3o8dN
Ksb5f2zeNFttk1qVjL3ht1X6hw+TunpslE+ouX+1SkT++mEoOKODgkcfJyeANAMktmHjHFwKntxm
W/ldCZaQax9kPAGTGBmG1P/hMpGKDDlbz8YldhOY19N9OdugUKUCLFAnJ19qEzw1Sxm33iw114Su
fNDUv9nLP/G3WeXXhctzcGld7H11kry6cUu/sA4pCCdlHUV66hF/JUCncCr5+PhqEVkP+i75hJpE
Vf26jD29JKkjUwbWq5f1YzkYgSd4PfJ79XXkRM0VnD8nBPqInPRmY9gA0NTjamK3xLThwyw2Yzhz
hzdT+5NnFQ6gqDmoWTqM5NG4XrfO5Mk3l2ylRM6pxSlEPbzKpSW7y96iUR9uBolpUhPM4A7nJrk8
6hrODhza/7wTykVl9lf7pE39DUePdf/b/q1mu5hSaIp9cK0WKxMRZYb647f11J4tOv2WLom5+23n
V+t8vEetVwIsWhWt1WMxfAnuoInS3JJc/usDqpe0TgW/enLcauWJcdkkbYTERaEjFDAiksrDPxbV
E8j83fX/78o08y/v4dNc/fj7396gRRUbWnNN/K0jXwKuTjfffP/736AX+rj+/p1rcfw/h7e8aqO4
+fEvXvmrNeMKmT7h6Y4lyNn5qy3jGv/FoUVh8L/JO5PlxrEs2/5K/QDyoW8mNUDDvhElUhI1gUly
CX3f4+trwSOzMsIjLNJq/CYyd7lLJAHy3nvO2XttTdZxNkrm78YyDHMwGEJnNZahDm79f49l5H9A
EjVMbIeGpJmEWfxfxjQawRe/H9JAtMX/pOimuhgjGQP9klahCvoYVMybNyTSrpNIp0cXemTjCrfq
kG4Ag8zyqjJ2QFyKyu2u7bv6GVzbZ1Lo8tydLBg5q5H4UuGlLfedvyY9jgWXakZb0sQ3FrRawUWB
Gd4Ar1c5STOPxGe78ip/Z+SCYA+dV+a74U36Ue0BZW8xScf/KaHnl0SO316jxYRN01gtdOuXiJja
lydJzsx5g27uuZOkx7CbGepQlAyMX+vuWxAWYmcS3bVIevzdG+Lhz/FAqrVcwd++v7yHtJ+PrnKn
UCyLhqgpvzw6wqqxQvdBvujNGvbid/FYn1WgsG/tCmA8dnMEf9/Gk/pYgFzZ0wdJnoSVebSeTDCI
56r01ItEdNqBRfk9O83b5JKALTsxhh8uXenADT5N76ZKe9/Wnox4TTZ9sRk/i+fwoDyIBEt+BQjS
PAEBU/LF7q8/qHcUrkR/FTYtRe3YEtlu2Aikber1W3brmyXSCUZjRnKr5Sogx0sHETvdqQBd7iE7
wJf+QaazssFXaBL7Q2AnozC3fqpOwKukfbM2d4qbvRU3kMnhZ3zl5azGl/x7XiMhIbH0CLmyIyHc
7iE4bYYD/DRPNFfx17QhcNGFsx+B5Crtb3nPuKWFdhkLWwSYzQfcl44sZDf7oAk8qq6wrd96083A
0d8wkOIykmViv+3guqj7b36zTuPL9EAqY3AMdKc2r8Ul+cI/OFKXHYurtp4fTYYtL9lwhbIN25LL
ERymV5IpVwM8JXrK36QTG0cdxZO0SwKPOj+gUjVXw8AFAS1uK2TMqjjeXkn3VhBTcWBLsYiIF1Vc
TRQEl/pt2OsfxYN/bouT/ET1zmivLzZRgFnUsR6jtXDKdsMp2JFRFDzo+75wJgwImAed8j3dVaZN
Jkd4IUXyO/YA7XckQdKttoePloBTrMHsD5DKHP8VUGZJBPC1DY/mHsQDsGGCxxAFefl+Xqur0FMb
x4qhTdvaXfrhH0tApMf5FdyB5WZnPKpv4VEmA4BL25QuU78ZlJgGDM6O18Zh5MgJ9mVvviyBdHAt
Czf9qi9wBMYTocTqWbwDgtEeg60BSN6AygKLwBmIwrr2XAmQyi0W1QMTMXkTv3db0Eln+RHygnkL
PvRT1+xbwY5e/Jt5oZ3PW7t0+tbtAK1t9VN2HjAie5lyMC6N6sGJLTf5x7DKoSZuqk36SgR8bCNQ
YPB4tB6sZww1BcpkiLde62R8Ouz0qz+pXM29HF/h/VZn9BjnZpkUoo/gNAEfYTe8Ikg2LqTa07eX
bbT+qde+65uIBpEteVbokN6CAHBlXbQdRM7w2EDPB9E0bCWPzr/+iVVyeYH6KveMbY8pfOZCYjFc
x8dp45cb1bBrpz5lmUOXmrRwR1JZA+lTTnBsezoITqe7Pb5f9I0/0lvoIfu5J7WdrmV72owPFED6
mgOmto1v7dvkbqZNeIOgyPSXwjo4Gy2JibZ29d+bbwHxPbE2x77fTi+c3T1aVdal820QH8KaDFox
ssf1GNDatM2z0t2sS39s7+GO7AsA1o/ii+iSoIpf/FE618N/WJzZ/v64OpLgwxpJlrIksc396qKX
09nUBp1xUBO0bk67Vc6MFzNq3L9fhv+0CC8Po1mIFNAioKtftojfaRGQL8Hg9aVqo0nksfMQ1jRu
p2D8ogdPk58USHGu2OL/9yzwF0u/TH7Gn1+dShobagzVMAlxZRv//cMCU1P10WoajLrZizJFvqeN
OVkqnF3tXFeEN0lrQOGmK798jgMLeYL5zqwbng3pPz3jDYxZ07XwsfrOpsxHjSnQqtNoL0aKeEi6
kVwjFPcIFJqVpDC3isRI9YjONBE1StD6gYnZSdWc2pElI51T1yrUPQbm+JzPSnVQhwk9dWyALF35
JCA/y2UHzs2AbQfMzHLSvGDeZ86PbUaty7uc0eO0kRVIwGZxYx7RPQVaIx+tNIe0R2c1SwyB+jco
t1bbHBiVRfTP2ch8sbxbfbGlZZsGGShJ7bMLBnJFoLHXugApjFQVgpGLqgXbm0hrRZyJV8jJO0xo
sdPIxaXrAwzCjYkfIQK+Sk6DlPcPUc5L4La3LAemnVvoTLFS4wbOKtyI1otcEkGKta50pTr67uqW
uIwBqEJUiE+J7qvHqK/wYszwxQoZOmGhCTvmhhuAyRc9BbklThkAJgYdoD8VnqT5LV+xRLOm5ijA
eMv5dpC2hQvbAMuZMKtrtSI/chTzlSAnSxKoaBzbxjgyxM9dSOZsfIZ6nmrie3RB/RisEZ4z7MNl
kOkzzdv0PVg5sdWaLWMTbxziB6UgUkLmmeXafNXk94DnC7o2+1EXqr/RSp39bJbPcQ9JVWAe1ha6
tpIj/bmLtNlTGd8PC5E6JXLa7hvOaPUCkND1J20mh6Ss0WlIJ9EMN8KkPUjjj2rUHudSUIhrmF4Q
kz+XIyXWuROJJG3G5nEM86fYD65y1PyIzbGyZ97As9rhKGlelj+rgwcfwVwoV5A+M8iq4yy5mghs
m77rpmdLIGHMY9YG2lIlzlVGF5/FxCfVMSrCUrtB8zoKAjQF1eJOm/IOIruwFlJV2NQF/Jee1qyS
gPCsu+E5LzHamYQZjWVgroTxC+qkKwrpdSzlH5A/d8OUg9ew6LSKyVpIugnqQ0eZ2ekPUEQCe2Jn
aE+gdewJYFDK1UnnI5JQtywDKPRPNHJAgC/cycQtMZepTCOWFOvlnom+sBrTLysNVgZBUUqouQP+
9RrwZQttUX3QMVdmGnrSxUBYVA4iTdfMOkdbsstGZtn1lig8nAs0paU3rSfgoCZ8i4NXrn3F4fs8
Ps295kKTv5nNcLCUcGsa4koFKrHAHhrkEg1HtH6M9D2UTn2vYMVdR1l2nkIthn/qE2thGsumUXfK
AaQnsVMgz2ZkvsU0bLVW9UGfg7GacqkiWyqfmLZ2mybxVaZKKOyRsdboADB44dUMUE7EtVNojDTw
20t07CwgJ4rZuGYvB5sJUoTUNSpW4dF36Gx7piSSvVlEK6MB9P3ziz7J8i6Nas5sstWG66o1H/wW
XyoOy4ZRDQM2wolKb1hwe4iAk52hv8fJonL5+a3IfMlxkeyKhcT38ztaaCW//amXP/lExHvwtUxe
Avq0WYUVKKjBJ4dtyvI5Wqm/Czv5qwqgfMukOnsPkUMut3ieHxtGgXDjOrvcmG5zLC6Ak6M1JhaO
jP5dvs0b+R6XHiHyx/Q4HqX3FKzavoEaabnWw8w0pXGS+/TEZ7864CEav+u15DH5zA4QGO52cQlN
W7yjNFfP4XtzUFfjsYMmcSo+IBY+ADIj2Vt+5R7pr+a+eQo3KgG0UBxY589GidEKmIqTkZiscqEW
NQOxX3XjGCfxASGXxPEUTQf+W6TJ5COntmlspQt+52WEYtd3iagO48B4jB8Dims4TLi0D/PB/GFu
q6+ov4ezm8QuISRqxw/23+S+as/DAV4b7AzBwgfAqcdJSLM5WWvjubhykCftzh6fjbWxFs/RGvA0
oW0kQFgX5Tt9AxRIbMLH/BaDQV1XjVfInLQZq3FsdiUk1/t2gzEWdEe/l8ddgdqhZwG1HALC6PzW
2lqXwKZ4AYP5ARHICh4Yk0CFMD11y8Bv4tPW7i3fEY91z0Da00Qbg11T2SVSJtpM5nI+F7xBf9BI
WOLlXSrWpn3mDV5krkIBGhoLAvuJA0GFINOGa1h6wUvarksXcKx5InjJgDG4hVRbv8qkakkI0Jxi
cui0pkT9hrZ2lndE6PLliGmHHBdiKTRzZcKPdgdIs7iu3Qk9sWjXykbmeuiIlVfMnRn6gkWbSPdB
JuZFl4KrxenyC1iCUu/rjwJNwge/phkJVLZB9aVnS98l+LsCRqiPAwkO1l04sYRZJ03b6XeByfeG
t0UmbLnEpBhkwZNxUn/0LaufR0kGyaLGKtxitOLMaF6NU45tJT6Z0V7/oXnCZX72z9RPzb3OqNof
2+tYuzw2QSTO/JofyKj8QU1GGpv6payik37M3jvS6xW7fRlu0Ug8m2Od+Ngg3V5yW5hMOcWtXNVP
IaUWc+s7nwDlI6NYi10UBd1CfqfcdKobkYuqq52Sm8ZRdXZltNSxZ5UeHLKX3gCysil5/juer9gd
ofzwmeQIJXgjMUmijVzKqWDbVevqRgg3fUVeJr+6J+Neei0KJzdt0zwEmku+BV1ZLqJBIXlKakc7
SJVn7P2dSQVqUtdwp0jOs6vE5Qblrug/d8lzMK8z3dHpAXZ74UPNvegxkNBYk2q1rjiInazzlOHP
wzx4HLf9IYEEF6x450K/EGy83/sOD+eu3ZEbFriLeODHBBr+VbQO6cEHdGbYug/QzxbzLfFz8Fep
5mwiQfA+Ga+8rxhOjxF5cQ6hbsJGZs3oPkCXbvKGyjzc5CMxgm7ymq5b3eEwQAE2eOMzkd7JGaAx
AXyDS8QzUQ5CiArLFkwHYx6WyED3hkNFQZ67GNF411Ci0hfw0reaHGx4kGiiLlTk+S5JrmQEQSO/
mpbTvRSccMa16ShbWH6v0kpe67d0TTPnDvlqZvvYpsdopdxy+gqecdjDTpifhsxD+EWW4UN6oZ65
t6t4i3BEPSYsY4FbuvCGjB+4sYNNdiJe4bV/hbnyxmu4UOma+Sbc9et+tgNyiw4IGmfPAnrsjmdC
EabaEZkkFivx5D+2qE/JirIpAQkqpXX+2JyFe7XXnhiPtq/mBaXoW7ht9j6NFI4JF+B2Fm5UVu3+
KZ5W5pqJj7+1VtaH7GXPbKHtwyK5OQD4PwWn+hPMwISk55hEjnVmwKZy3LqVH52rHRcBwlU5Rbdk
D+NA3gUKgY8eMYzyhBBikyaHst2W4oN+UY/GU/GM9owDJq3KPEAOi35zg/MkXSHX2tdb6ZXJ0Hym
pDuxw9AKoUaMPgCEkiMCTyvkw2q4Rgfwyckyt/R3XHeEnq8VrFq7xAD4Kimewoz+bJ601qlx2Atr
JvihsBmlFffJD8FVEXp2Ecn8ww8dOxSpPR2FbpUfaasMCCiKA1Wl9KOpPjhVWGi72oN6Ca9MLU1b
WpkXeW094dlh9EiCWICxYzFmOpFXd3a9heujdPZ4iDYRJwLrVJ2AsYvqCbsiGlHzG6YUkgTFDl7m
z+z0c5lTvWCXvdFdwXMvvSEP4FhkedNDtgY7cAminSJ9hCSvm5dgOEZvUMgHcL/LlBHlzN7Ezwe7
kMW/mxjH7f3h2uEOC4RvZDhAj8n4eWD9sdD9pdY12cFz8XA4viCkpCIYjumdDoTyKp1pgPSKLZ3T
7byqLhKhCJznLsEb+xKLgaK8W/0Kacy5eIwQL322q6BxshciaUx8fXinuACDHbOVsT4iGGEfJuOe
PLXyFpicwp1EWwNkRw7MpiKx2t3jt9ZwkrPMufQyvvrEMy0keKfdKrxjY/AutdvBSbb9tyCwE0Ts
kld+VLfijTRd9bmMHuMHswSSttE28X05eKK0eh/RRDMSiVxU48kuPs8KwbZe/yJtypW6JhAGJCwN
kY24breUp90xQvhXryt51X2ZmkvEA8smyDDS0bq7+STOJ/8p36CDu3dfLapzTgFXYPsLYaHGUW0H
J9HLbobo+A/FBannY3lArpi8o5qvvpVV91bS3/iedtm7rFwy+GgUdXhRj/1+gO3MIfyJPS+6WM70
0ItrLdqSdeFNbyoerxurOpJNglcCemOnZF8/MU9lF1E25rNOmxJs5JmG0ruyEr/4C8T/IdiifQ9p
sY5rH1ELCF3J8a+M1PK99ljSLAlXYXrJvogpNHsv+9IMO08us7VPpBUurXylGCf8p/1Dr299tsVJ
fMNdRKnw0c8ixQkpoMHrjKMNG7jN9LwgwIyPXkRhi/TXrgaZ2RsSI45AFbxz8gYNJKZN7NNWk2Rb
PWIUTF8x7vvHWvlu6s8aYcYDr2lijwI+tw2+OMPk5ExxUcir9Qmp5JSwM1qvrj3yDMo7g1RunPoF
tohRsJZQftgdgHib93F47Q8ItT6HN+SwSeDMH9UXVSNiv4KQkG8Sd4kUsAdqZpB9tvYSjDZ7lpg7
INJ383Fys0O2zjhdugO0zhNk1XuNFVxdo+KTehdZc28T6+ihKAKZo/4QtxwRozUy72CvHmHOt1ge
7MoLTuk938ZrXPLNB8GWZIiE1woRnpOSi3GMzua6OpnmXlyPX/2XeeJdKQROdp2P4TH/tK7BuT1i
nVc/rG30TLD7gnWzq+dxWk35tzQ/TCiZU4fSa4q3eQEEcDV+Gua6ZEwBTBnrJmi1TAC0H2WK05uB
jK5iQhVNbAxNiEoLdjNVbKgZ4n4ISF4df/6DhFGgz1phLTbgKqBMLCl9/OvPLz//388//fwxY0Bt
midJw6LcSXtrjBA6/fznwpjLnT89pEGL+iEOLw35NSQ/KAjSSKsKWWfaigBmU6xlD8WGQlFFfHVW
6hJA3oyzvOkYGoGS4cgHO0NMmZVS5OLrvURWuEcSwnNDjukKaiauIIBoG/jQlu3nleq2CaNuuU8y
+keYxmHYkB4Wc6ISjBbzgOg1xmJzqUWaUZZGn9MPA6+N27uU6KFXdc3wJCE+jrI8XZF2zdJtceBu
GWy5lU/GdSrXTw0OQ7fwoYyhGOZYTQLbpLhGWgc4zlPZlS2j9oa0pmkukwOjRGP4HEUrrVJVFPmG
BLmvhbSn+PUKwSliA4RPblEV7WPF6chUyDTGf2rXI87YdFQp15phr3bs62Uy00gxh324ICN9sOU9
QXrHsFHuugp/emZ9iLsE//ZEJ5Og3UdUzgSFkk/N5oRsft+TCCDNacv5kRPyUPiXNPLfVCVpdi0B
EX0xUj7HrH/NrK1wTQyLkgaj8TYJ9tTXD21JRoaM4dGd5CzxpiijEpk4VGStSiSKdQszI0Ry3K3C
3iSVKjj45fhKjLKMkZrg36zVH/z4Pe1qBDeW9KWWKWVZj5Oyn+J4LZIGtTRA4k5N76pJsQKyykKc
VpJAMLf49P3xcQ4uJCRpr1n32gj4+UaxvecLeZQUxSj2r5X2DWWwthHFPPdhyr5aJZhfauu7yo29
1CDaFATCMcWc54Bo1UM26w2ySaYaoYwC6MhNOyqRXYnh90xGjFRTDZkBrB1ijjc+vbyqm2+VoZqb
DpS0UwkmvW+dxAQ9GF6m5cFkmeoUBaRsgVMewQfb9Wx5OrJTFYgeJHdSdZpQ3ogl7elIsdZzgnI3
yZHY1vK+m18QOr/0+ZIlRk1tIamt++KlbSnGfv4s2X3forlNpJLFGjBCQz8tMvAUjal5TnWxQkgq
XltRfc3HBA+Chxp/8a+KFbvONFvPrMqh3ZkBz8D4lPzmpdDIY8goiMucI6pStLe8EoDmqApn7cH6
qEeXeIUPVedoHPW4ZQoOzCXBKoYKBVq9W6n0Wnd0HBOVAVYbDQ6RSgdsm6sAG4wjh4xQ4ioyvChN
11KdBdvHUFuk2xMVHaqodSFFFDOgDuTKuBD++yzEOH17g4ALQ7wn5fARj+w0Zu5DsqEflLVbpJ+I
yEAoWDGBo2p8I5cL8ZPCkpKKVMshfDgX0oaHyn7yEKC0GzOqdNvKI33XS2wARnDtRjVck9baU5fG
bY/aTRAvI9tU01itI0RX0iPfNXyvdJ+MxDPbdiunSrJWGuwbqUzkFTlqlN0BbGcSz29RxASRJdJT
JjIoar9zRYV5W9CVZ9PKL9FQ36RqWtpkk2lPjYQepH20hgZ1ujjcMhUoCqoOKhkDF5HcMLYgbDYe
CsbJohFsyokWrC6sSqm4KFxa3p1yvqlVjrRajaq8T7oXUM+cR1JmMazh2cGqnmFnw37M47vRkt+i
xv50UvPMiQPz2g9ki5JADKE2QU8qrsnIw3nVI+PTBGFy42SSzyVzQEEElalb2PtSQ3GIOwpsxPdP
qMFpKaTWe5VSuRZhdhtx4UZELCzesJogIMB9alKdStoMbevjpFAh53YvZRHjOCI1yNZhVXpAPpil
qyOiGqiL8ls4cpAt27uo7wOpPDHX2JQGvgizbb6skcF91rgiIm9DyI8ErixQmeDoPBamts2q6km0
zNNYovAedCZtrThss7r+UaY7ayLVPMjYTvMOG1g0A81qUppNRnonb6pJmP7WJPaki+qKWQIHHkqc
6f6uT+SqarBkogb/EQgjTmeCfGg7uiK1sNSq5vAYmaQoJHF0EUkl0FIt2ygVY9+x6FBIW09BHWer
tCPbpEvKTdPM21YHOBvX4r6oBbwaYvo49u29L7FoVNnM8YTUBkJzVDvL+0shCO9j33lTqJyDPsdQ
D1d3tEjBsbrGBsqDbaQhnwu5d9qEuqPCfbL1TK43Pj6NEMgtgzN4wXBEDLewslsxDnyrpK1WD/0e
ofdNNEa3gaubNCBJMT2ljFYHur+9vG5YzWzdTBanunKSZvk5Bbi8RgDdkfCJwCqf32ct2mOFEbax
KF1wFi0N5/I2jClFtN4+jQodXH8wLh3vU4dseJIqLOI8GtI/upS6iVlroFJW9YZG9m25SirF9aNy
oyjCOipp9CmpJTmRlG+JTtr3ZvQk8PqfI5rnSZG8wgQL2YkJ2qzZyKQcgGNuDeJW7UUU5pD0ZCWj
hRxDmElqNVqFJYU9ZAcKTB+cUERC2DYGdofJavGBxtEKP2p/Ro6962PAdPoABTuQLTecBwkaNPzr
iQYQXB5KQ316VxOLxLwxS52iTLazKG2ywtyqcdt5piAJdtglAHIKMnrn0R1QbLhDODnJLAO2ELn/
uj+vlJC6TELE4vix8DCpbbbVSoLtazOnZM+KVVUYaNwH+Xuoetq4KXDga495zjORgFdTTOmAY6uR
sZd0fejNKsRCs31qMpO+Zltv/c7cpEZED6LWLgOB0245d1tQMKeES4SvwDiU4CrdMmCzYWiVptFT
NTV8YhrtRR5LrGVJdk988TbU4bTWyAdrI+vFEAMaff242OKgXltNtu0D/VVFvuo0seBqEvJYFe6U
Dfhxxe0eyD6WX1EhQ6vR6QmYS89ak9PHWRD2YTk/1YRTc9LFDO6BFeQEoA5XArvBcJjSjy7r6qMK
M4o+fmnjZKtWvd8+Bs22SI0PXY5E8td0OJbTd0xq18pEDUh2ru4Uqup1I/01SeDEFqmh7CAId6qR
T7VRfRoVTidJ5y0RNsig27HR3WQlZUnlyKROO7ks3XyxC/AhUSioqCMKv+udNI6ekizuVgxowK+Y
qIIqRtlJjwRiXkUp8JuRicY00NcIWuMIBAYFhlQeDXGc7M66+JDMnXYiLCHK+3OvrAQTQ6Ucdsp6
rnN112SDuvv5p1/+OqYFgEUCgYIq+SBS1/QkpdJ2gxn+/svP75n1ZHnEH739NJX//FL1fAJYsCSP
jOoOoa98F5dU0kbPP7VCbFZWYsluLwpkuy4ycC3s6fCFQFAD2M34LYglGbFbIKqip5lSuS0hjX0Q
FFuVrpO2IDKTKv3nl24qL0IGtXheqJlNPGHOlTUyIeVQ0X/7kufoT9o7iXkG3qd/fYmQF6gYsbb/
Vkb+FEpqaGehKIqP2WDSFVO0/EH0B3ndd1pySCuCKH5Ou/8f0QTBV/HPcXfzE+D/WZRTHYEc+uWv
//3/K74B542MrOt/xQHue/v+Tx3hb/EGz191VuR/EBf+82f+JRGU/qEaCh5hRSRdfInn+bdMUPmH
qqiGaOgq/lwUEogM/kVv0P4hoiqUIC3AWEDh8HuVoCFbksW/aEzXNNIL/pW98Idb+e9b+185jP0i
ylvgDPofZQwywjkJKSJPUFUMVRV/ITmYUs+yz/lhE+jWp0mPWokuszSM5E5BFfjdhfkL1YSy/LI/
6OV0LFO8KstULLAU4i+KRJaMSlYYNW6mWkpWstkRz9uPCl4LZfH2gOv50TTitsN/Jk5HKzdfK2Gk
2YkwOuqzt8wA7ZCCDIToOoBTod89QstSk8DiiBzdIlO8klSGykFX9lGqYRCUq8HlgO7UamI642hg
H9awaC7KNLDnntBPhdcL9cPfv1DjlwAJijRJ0XTRFC3ulMHt/aM4BLJdOiqJaW2mQN2MrdkgFTAT
l5F9wyfaSaR08XDJn6qYfqeRgmqkfhAjDqetn5ceoSsrwrSgKGbfmZod0rQnTRdAEGl8mkdZiStW
jypP5uAvFw3Rnpn0knRhsZPXiMDp8JqkcOuIweaAuOGiVY6kK0KYKBUb/qy0LHWCLCJyMuJncAAd
AVKhuaCTs8EpQwV8QkoSdi3NZAQsbjOVp932ZuoMBiNMK+GQbQTt61TpjR0G1SY0pRtJwqId5Ljp
TCvexOYiOlMUjR+JvqV42uTlQH+NG0DhnrgY1qf5qwJflIgBnnmZk1wSPZUdwUXD2Du8LAY1anKn
RUA9bPXv2FViQALp4P6He/Un/RD3ylC5T5olanxCf3lTilg6lKydkZaFAgeayr9iln+zWmhE+SjS
7qELVedQjgM11tye0UZS1CSM69qmEYwCXUcL6y3cBIlCDwdI6IYcLo/1mKZINBDkmOueVpmv7Knp
Iogg2r4n/yYEdAxxaF2XiOXrlJg1c7pIL72Yaq4cRN9abDVOGVFYVoZC0xs0FIBOgX7zYHG8sT6g
Low7pa5e0zA/qEDZiF7TYtfEW4pfa5/J5XM35A+cxRLXGDGNTP0hkpK3hu3Cb6Zmpe2KfthOss4o
Lj2BEzh3cnvQDPov2U4R6UG1y3mf/zAizIy+1VwkMcC0LqI0MNOeOGaHcXy2LAbNKnqMJvk2a3rt
lfaYWbxj/sN9+ou1g7RCCy21qRLO8ovMq1GVrpsoyjeRUg5ARylSzECbVhJ65VZ+Ai36+vcPKP3V
hxjdNLFlsHE1a9Fw/17hpfVSQxOOR1RGZU8q7sNMAIODpJvyIqeUi/KTIqAEiMzulXpx0R1xhw2i
Or0uN7dss99ofIJqsT7e//65/dV71kK9wrsFY6z1q/BYlpo8z4TU2hgyeVkFtXzIU2MnI1YKWhAA
ADRPOfOt//PDqiLYHzTqoIYUMEJ/uCIELMlmOgjmJtPS71Ezr2LJemAW8TdQG98LxmSdNOb17x8U
quqfb70m821DX7apP+1RcSDB4uKDy+Bb6p0oOAcD7axwoHFYQow1SrqEao/6VEUUbFwT8DB2NcpM
Vg3xW5KsfdZDwrPYlvjYZcTSElccs8j4YjKtI35NKln0V+gA5DHGS54INudUBwCvZw9gGxb5SPSS
18IlV/UdvlLWX4PWWKIXXsXjeukY0iBQdbhAQ8t780Enj9w19AYpRZptLZ0NIFD2uUiRVywgPxgm
eZChJxo5fhP/WpFgTZVZf7bijWbu4PrdcLbgC2CZpqYD7PfWMihLNJ7ZQL0HmaCJWRYhpkN++h47
bS/56JfiqO2dMiMKNKGwXNKkabVOy8KTjvNBDdgMRJW0zYnbRu0g6OijolEnkDCdroTi3Tpp+b9s
rTQ4p0ejZc+phF60u8i6Iv3jiVlcXK1SXnWyRBNsYo42oVoZqiqnB0whECabmkFR0aF7GdWgsIG7
/GZc+cNx9PdnFklWF3XlH04SeBok9lhDXlT/mCb++E70ZR+65lyPG4LTeiLGVjH1A4BPVOhLSdFb
F2IcobBRa5AMyviL6mNeypC0CrbTiP+/99KlTAlpiII7EjfSUsKkSzGTUdWUS3mjUecMS8GDVi04
FNRAXUxCEz3gyoFJuhRJbRfnCGh7LOIVnRVB+4yIFWQOgZW+yWRHM4fABfSGaMXQyJ4xkH3PSFaW
4iykSmup1oylbFM1i4C0bR0Oj1YxVKuoRzhdNO1aTtT6WMzqj0RoGNn6E8I39AasWV7B24kmQkTV
qIghPJD80axQvOtjzXyhSDQb8MirtRSdMtWntpShaWfRylgq06VEnTuOWLR64K4CM+mkaSXk+dLG
Fl50KtxxKXXNTLk1c3H3i04Df6y91EtZnFEfx0uhXAVOtRTOMRW0mTLK1BvhVFFbj0uR3bfGhccl
J8CwoNHX23YpyKtweFJibOmIs0zCTQmcGKCtUMQDOXOMlEulPrdLkT9S7YMk/J6qqFhndYkenKa+
VOI+wXaTYUIPLyEHa4YnYHx0Bno0I0onXZoLwFmdcWk3GPQduFZuOhVoPgWNqxfNnecr1pYOJobt
ZDsu7QttaWTIdDQ4mjG9pccRt9MScc3wVpV8d/JBWs1SaLomjtYu0Ptz05TRql8aJ+jm3CpWiu1o
WIhKYGzYMJpR9Cwtl2FpvihLGyZZNK9BIu+BdYvbctmclSijDUD7BuxE6CZS9johcopxyT/PQfoU
a9U+isHfEp/jVMmEYSIKN1mHKJ4+UUu/aKBvFC4NpIlOkmjA9Ik12D9ZuoEjxenJpBEnT9bFCvTS
yYT+KWgqCx5Dfcv4uNq9pFzCwRC2fZMwKZDn95zQ2oRfs4Dn1qWvPmuVdqLBnniNhKIq0RQUkuwu
1UjgJa5/Ge7ZAGGeNm0R3fIE8KCE1WQoRGQHaXkbaW+7s5XShBsLBeolk8elQadCsrRDIn4ca2nf
hQMd5WRpd9MrHKYQyuxsnIuo3JNXcZ7oAZb0ArNivHBotdltDMYIMqenMVuGWv29l/NH7KK8SKDk
e62mrwqmX+45oS5NwUIrsxUN0CfFZ2Wec5ZYNcg3TRQunYxLvLQxG/qZzdLYhO2GLphe51w3pAhL
fKpbKd5MCYEFjBPvhKkx5Vj8/T4AeWGI0fqTe55k66oq7jVeVbthCkcnEvlX8T/snddy3MqapV9l
XgAT8Oa2vCEpUiIpc4OgJAreJ+zTz5dZ0i5u9j7R58xdR/QFEQlbRRRM5vqXCWtI+Tl0AnEK4/5n
w9Pm2I7cxwEhRZ2DWSvwLV5Nx4fdGMS3tcR2fUBefWoxscDUyIufs2J4bSQajBM3Ksr6rpvOZKl9
FU3/GAAeZzagwyI1p9SmgwrxyIwqQrSIWhZv/Jw7zqYHim6ApB2g6UVi1EvptTgqgVvj1kWaXfHU
SkTbBNrOJMZNqv0nzPLgmQF/u1aBbgAHsh0lgF0JVvNBtPmymSVuHmWwa7PJ2GsSU9cB1wkGuhnK
8HHUCuBBYlKGDpi5NvOvacnZiaEz6CO15zaB7+QioKRr+xnSNZyvVM8eai2Ag1DB9AuM5sGW+H/F
6CBLoTJPAibXvA4ZN65SWTOIZfUAX1uOT0HBl5WFwBo+NjHZ5jY3c11hu9DY4smjHKGJ+kNmiRRT
tGGTjj1AqO9vm85q1t3iPXmMb45LCYWtxtFqjW9uvYIjT8KG3x99EWP5H9jwHymRhMljKysmI6WT
OLYeyghqyBJB77T2QtZYjDh99BqepBh5nbIAwWlSh+JQV8FMJoUOqNxAL/dsPAd7C4aQj2nOOD7V
ARBgp6o8S3/qjWMyYjOYzeDBsh6UBfN3LfnGXd5tQ1kxQm343HfBw2Twro6C7KmjCmBPKGaEDqEI
YJ7ak9sV+0xWoyxZl0L8C9+eUpVe6De6z8iPfuRKs3t4Lov1hbCgr7AFTFnt8il75bL+5VAIo279
g8iFIY9+FLJOVsiKGb2pJ1HD9BB5TTWNsppJeU3Xgh9hkRxcWXebQ+05c9F4eUa1kUXcZlvJMh3l
uqGdH7GIgw9BIS+VFT1BaS8Ygk1G4Che8NgKeL9SWT+kDs4XpSw4yvqgR6FwpGBYWfGXMPrSmedc
VhN1WVdMKTAastIoKDmqfcc5Afrk9dZRlpxlfdKSlcrRcKTP3HqRNUwvGj/HsqrZyvrmICudrax5
thQ/NYqgiayGlgEVgon10uIPE9tfzuDCQyP87GDMxudqiaNNAzRtNqTP6zbkLp5xYBF6yw/snyeK
spP8MHLYuNUo2Ma1aFcNZc25iZ4gU3mTRWE3Hb8KWeoNvS84EzlftPYhTSTot1AS9tBSoUgIyIuU
dM22AJymhmzwzh1lURngd9o6stCsUXGOU7Tx/fxSUokeZUnak8VpjSq1oFot4vBEPMUuKGEOIpJ4
mmfDPlJh3s5jPawmWfQ2ZPmb10C+6T37PqvPpiA4RyaHkL5C4usudB19r8s8EAaA7WXiLA7eQlUx
bITrPNBdXXaVZU0Qa2fkUYsGrjPB+NDNoDny7/anaYwhmMvWdRJJgKJIUUbq/TDijRMuBEMTK1Tm
/l55ZVxcM9Dj7MRS3c1Thl13I5ZTioJ8HeSLIc9lL7X23r4n2AIqyAHd0jkiMw+gH1tzaeaRNeUz
nPVkRwQ1fKTQ5M0xQoaIvbgBLDb2vWXe1o5+q5fWphxN8Hdh3qZmzBVaPHGJ89q1KTaJiKJKD8PG
dWDlNlqRbXRTnBd/2DWdAdNWy17RBNyPS2EBJZevjpHfevFDnTD2WOboPgwnhJv+RGZPfD9W3RPh
jp8wMDkXffXajtOZQISN4Zsvfu9+s0++HH4OMGEpk7yaeXRvCuq5Jv7hFQLhdWokyEmyWyy5ea/3
FCrzV/pQ56GR3RSbiEh94dUHGObrNRV0vN21GTZoLviUJSmcLc5m3xj3zbiKwrYbrb7cDlgwQgQ0
Cii6UrJkljZ5pYQL1fVeubYojw3XxJbR6SvCDv9kSmX80FTZzlHBLaolVbLpZj88qUk55hrx4Nkd
/W7cN6TFyELKt52Pzh6Qpjm1OgVYkgRad9W01WOaiR+doK+ifl3VUtdKsjjGJplD+tn4QMXEnf3J
31Et3+5h/DVusY1R5FIGe3SxMts4xfLdrApjDSfmmLT61ygF/RmH8jn0yXCVgIaeZr+wRnpkwHSw
88peB6Vzg1fVU2D1iKHcgO+rO4dk4u1W6gV8yj46+TP4TiRIpEwG0a+5CY5pQScuqZCHNnTd1rZF
yV0vna1jLj9tRBsKwxSp70NNWSPe1tZ+BXGlTpzd0vZfGLXRPaI4sXWXWzes6A86O5Re5DS6DE9C
Tk8r0l+DDSDnONrrNKTU5Fv+AYH4yKnReUYLfB+bLubJY3jZYmC9mjADJ6LxVyZf6xL6U4PEEEfT
2oU+ZuOURlSZsVJD7gV3p5WRuPifDRBdUWDj5s6iJLSeDGPeBn7C9QGEp2AurQgeMbf41ixQyNKs
qFd6nv7owuwXvv5bT5C5OfH/pe1drMOzhXQ1ESetx1tK2B9T0wdjG9nImz9oAzTEoOLt6sYw+nue
hziCr7Acw1+MUKgdZqGISg3CQN0g3rimFJ5APpzpwqVJ/eKL8BN+L4d0tr11a2UHEgtfChc2RjKY
xxyI/MZMbvI+R3Ycwpj2S3Mdu+Z4QOrpipeuYgQlr5hpid1NI3FMd4E8TJqOAXrQiqLGAo2Q13aW
/v6+A4wAHI254ICkTM+Pk8M9TuSkZCHFsLfG6UF47c/QBREox/lcG7A+8Ub34SN1n0MfRcgMwuHo
1bPRL3Dy8dLiDI7n1jaRruI+DsUHQqJFpwnMvdwUrQcZUeNLuZq4n4Zj1Z17g5tb/TwxT5okTgQl
V3io/BDbYcG/V+dVloIMjk71IQ1gwOIaM260cPy42NOIPJjENCez7jTLf9AdgJOkoTftB/5HLYFG
P5EtthacFS8Fxcjd5GvSJzC1wHrVVZdN8bYw9GEVTvROxgnNjqH/WqAC2zEJphIIyWDuQCLEGjcE
caT+gLY89B/zFHJHKtcxamu4oI6+Y6ofAF8+htQSifEK56Ft7R95DTYUhPUKIOk10fS70v4UD1KK
Egc7dUoT/Ey3iJYlUDlH3KNOmRjqaBXUVaugcLcM8Y1XSBxXWzLEPsiwucC3o8g+FdOE6Rvo/FAx
livw9Vj1OsS3fFkENAzjNq+zQwnYsJIx79uFC341CX5XBW6XgHEg2+NRoATTMxAezS3wjs56k7gB
EtCbMd2aE8BwVeN1ZQjYavkMfyUqnGMvxuZUzem3yAaFMXCDpDK7aolgzgv7Y+g32Q74ntdx7J2b
0Yi3pQbzM4W+EhTIbTu7FIcg/BR3XUKwK5IyaZrB8KvsIdigIsvI9mWksATT0UjmY6s5XyJKD4wK
6m1ThicRZd/HSMYo9g3cBn/5VehPQl7AjoyY0ILsW4IIEd4Pw2MshvYZuBkZ0w9j7e0LC3ROT4GV
oEmk4EJAFlx44BcOaqOzqsnkWvoLeIWfefQfk9y8yxfnATMxc0sHqssLAaG2p7tD0I26xqjuj5sp
Jag5bGZuXTiVet88dJ3NSKDKfukLT1oq5RaPypWeFMTOzkh9esM8myaxPAD2aEj3pkkqwzTkm0Lv
wNVkSG82ZCudnC8eMt2PMISwC4obZjeimT/GQ/RZL7ipJ9fUNnlQr4MB6lbd0AuOBv/ohhiuzdzP
/Ifda4MBDvlq8dkx0AjW1PgOqQ1AGqTjQeOZso4hhYI/UGorogGtY1CH2zH5mLnTS9sMJ16xm9Am
g2mO8Dmm0q1zo6x0j17ixDCnw7pvbwrtQxRAt0iOVQODHsozFoKZPe6juq6OVAo+J7Z4gEp5qECk
DJy6V4DY6GkYduyNMub3eHYRAK8Jb9Sh/35tSa2BeT0/uYt3MArvZfC1H62oEmQFmg3rH5o8cn2D
bmGSJkBReBS2jG9qM/1c53FG6ML0zXNGDR1Kdhys/CYrDKl8MKBM5nC7B7e7CwPz4AjzsUGR5S/J
nd7kdyioH/pKT7Z5QcpQgEA9xCkrIKj83FTud6PPv4iIwSK+wNtgwE46zbkePR0pmg4J1EicL0a4
RLuxa+60wG72QLbpuVjSYEMaFBHZ6P25UKvzNNNNccVDYoNnrpL+MBPXsEX//RouZuOvdRimW3Bm
0pKsajmpSaQ3PVqRv+Zbivx5A8tU6yr/3DaYalpa9BFD4OVEbvi89myeIcOkzWcopWTUoQq1eC6h
5NUhlMcW1OfZbXVkUMwHcfjBsLCGznq/AF20Sgix8HtHv6RW5211wIIVQdXYU4z63h1zdCmaBV8g
y7BN442JTNOJzJNqqUmWaVRMeXdvczGjxZQTKJxwfbuM3lqcWZdlasUSJzdg/hNJ5OCEbYVXR2R9
inoruYHk24wNMk4tw+kBe/f+UIbUJ4FMGRp3x57XkQPHiA+qeGvDRk51zOz/TPBwhA9n9xN06aYk
mq79/8iV+LdCI/4N9sL/uFwJi2viTSXlvxAT7l7H/3P7OiU/qr/bF6ndfnMTDF2GRNiuAytRd6WJ
0V/cBEMPSJagMhrovm17psuq39wEy5M76bAaAsujLiZDJ34nS1jG/7Uopbq+ZQSejmu4/5+QE/zg
fdBEEOg2BjtUmB16bNjs/B3nbyjlLGNUpjddQ48KoLlaWTgj7rN8uklhN/GgluOEmBGkjki3A9An
VUrToDrGSddsm9j5YRcxTgfOTTVKQJDR/WVi2cmE+ZGP2UgxfysMszlZNePZoGw6hC6yWfrBYGxV
sw8hTquWmmQezqFaBjdQOZ5VMjm3tpr7pujHneQHndTE6DpN+rMyjylzeUyKn8oBTnm/qQkgNnmp
f016ojYx3gN6VEEWCw7YlzSNykDlfYm0EIuNWK9A3yuUnaG0DFN2cddZ1QrQ9sXhvGAEiiliJCeW
DNG9TpweiKq3nXMmjSwnmfOqJomcHQHKd0uC1YNcjjn+tMbvIVk3w4zNITxtpq4ybByq6mNudC3d
LKuUpTgbLYRqepjbHrPpo1O3NedU+pA2ciSnJmo2TVKeciT3Arj04zmCxbJaOg89raOlE1FXOGPQ
FaQOFm6Wevgpivle660RMmEJOzkoMFruP7SpHu3mbtj7mEWuPI2nXNsnYp9Pg6QyA4u0ssJTPPYx
HdY6bu9GA2nW7DVbvU6je3zbGtGelzIjU1O2+iKq9oNhvIQwPz1Lkzove9hZPFlXJEQUPO8WiBug
i3mH9YWMK1FxI6nbPOWLaMIFpbD9rH4/UocSPEZtvxX3djW6jE2kiePYIxDiDW+vK919FVXZbd0w
6U9cz8DvsoWh4e/WdRnFbwpw13m1zXX2up9aphOCTC0Up+127mvCBv4c8L85zPvV6rCRGaNeV83L
esRZS9q++a6O+nLvvoOa/c+XtTVC0aykOHo9ALD+7xPybtmA9mqvOQH2ybt3H3U5Be9O07tZjFvG
ld53YqN2jkej3rfYlObydknk/aUmAE6/W5my7bvOq9UA7WSHqH3UmstG1z0pOmE0jlIkNtGu/tNh
3y27fnytkjDfrVaz122u36YUSLI0cxKgIHx3teKftrseT4v6YNdmwc110XXX67Lr/3ZdlnXABa47
c4VLK0PT9Z4q0ihhGbvVSYXP113VMkw3eES29OF/59a/aZq+tJ+cow8pDm47023IstcNmI2uFkVr
dYzr0d7NqsNSEU+5KSo+MeBmg8kkP5xynX2QFWy1zT/tp5ZddlbbqC9yOcJ1/rr3u2VVMZlHVFWy
ow1sWSMp2o4y/RR6e33C6XXSL/NJTuDhWq160ySpjQFcLh+j71fV/YG8jL2QHqCJJx8Ws8zQTRLU
48q4Vtkgt+qV8GajSG16tUi+bqpsknvohrs5c+5SaQMKyEFYs3Q2VZPOSHhCww7ud8vcPahlajvV
cjppEHudVztfZ6+HGZP+91FjHXVqUGKQrhy13xlsO1UwrBt/KddvVgjChZJsrhio4c7KE/rt5J+W
iYznbou5nXwPXnFHldytlmUquVutiYzpUNuDsZ9EFtA7lqjyDNdoZ5TJ3fuNL/uppZq6rMVCt5ig
G7R59B/UpB+Iri3qCJpU/HeTbVM+FOW7Tq24OHLX1We9BY9RCLmamPgFgfqAb22dIPoyyVNldSQt
1Z2l4XoLWDH5wKy2Yc2okXg4OT2Pv1EZn/41Ucviyvmul5N0KDMXDNslQi4nJRymfTl0x07yk5XN
tWqlIlwNdsV4V9r3j3JiTALPInjLkA7JjgoHs91F9vKxlXHWM/K0tfrN1e+rzKdzYCHQHnkV9era
ceRLEI02mS/sb5lERJTUm0PStZDWy1NEORTxGdUUhEXePlx0G9ftwD6pVoyS59Ka3b7aZn2VUHUr
MUVQbtnmYkvhMWKnEzVRDGzjCizJ1iG8zU13MKdu40z2Mn7iRFUnx9Jgidb4qjhOizV6gPUQsYXw
FuHnie2E5AGxXxIAoBDVkxD1uJ58jA/Mklz5SSMkSjrd2qr3poJ51Dys/T8L1fw1t6eE2p3J0qaJ
imzC+FHNX9er1mWhOoiaz3PNxaBG3F4+h2rQsAnCFCakZn3yjRFvKlKTFywPeJwoF2w1wbBqHdaj
xfD84BqRczTlejWxZM9LtTrlSK3m1U7XbQTBGL9dqq+bX7dpXYQY5qKHawXaq8nSE/m9Uk2ushhJ
puzu/uP62Y3A5Qimpdz1t23U1v/GMrXJ5VPULmEy/oyCqCUbghrCdXL97sNEIBHpGcFa/ZPqbF3/
3Xez6h/NtL2zPAj5QrpODPkSus5G8g0SyjeKIcKd1WIVH6pXS6XeZtcNVWsCR8ap/a99rqsvh01y
qzy8W0gJhbP67mPVNv9ymUsfHqqWtXOJa1uZ4DInNRFRy6HeN9V8SZTKZaP3qzvH4af81+vfHPT9
pm/mL803x57MibtO693Lof/LerUplHMCiA2y2v7pi79Z+s+fdP3S2Ww8zuAPABecjDc7Xjd5cwi1
0ft5tfDN7pf1bw5l5Xu7I9ow1TLzzST/a7aAa2E3Gs5actF1+XUHz9Zxe1nyb9dFoS3Mk+nkaNVV
U62h8GBcPqKaGRcWVJXoqp7UZJopUi5yAsERixPVVAvVaiRnjIavW6pWnMfGZs7LBibTX6tdIot0
JFyyvnY9nFkW3ckca3gYqqnWXz5Jzaft8rjUmJYQ80wMwHV31XpzzOtXUkdXq/m5P2pGKZAUTdoW
vPZZ3SvXO0LNwvEwoHyo+8Id0lrfXrci6c5DFEcvRJnfj0PLcDhWPaBRDpKvE78UMZW5XifVosE4
E8X1b399ZbKvDQugvGoWS+boa9UMXtveSU4TJvq81OQ9A77KaFh2566zxbRL05Pj++V+1vru1Pnx
N/o+IAizhZFE17/Ovf2TiOZ1XjX7CZYfArBPZDy3p6ofvmCIUJyTDhMFQWRgPNvBVo2tMw5TBeeA
CLAtFfXypIbv1wm8xvK0JC3+rhSPV1pfpme9N7GjQF2g0Dz4pvXRlc4iTYrQW+8JhcOrh/+FctSZ
hB9igeiicu0YkDPRzEF/0pxN2mYfrmNXBUWoUWwxOSO1QLjnwYgwSaFQ/6smkt7i/53tODoDND7/
Wk30IcNssSpe/gbZXXb6EwZroxkyDM8xgdgQUARoS/4Kg5Vonut60GIV9saqt5AdjEjP9SHQw58H
zfsD2VlYmDtoiVwpPmDf/wiyoyrzDrNjAaggGnCDr2FYfNzfMbt2yPxycg2YIYl3RqeHze5MiIJH
mlcexs9ju1CrXTS8EidzAxuP+AdrjZ/GtIEmsyoLQdQY8iHsAu0cqjKjgAbjZj217WMQalAE4Cid
bBujMGz/tr15jMcyOSMZJEwlQ5ge2hRFxfepgfm0dLikFlD2cDpFV2kcgjgg8dQN/JPMBOMOjqCA
xRRkzYrc1Np1nmunyOC5YrfX6uj1hg45nmpdJ1RCJhP0cNalRUeAbaXcEpJOB+4km82IvC8rIoxi
tOw5yMHf6xmIXk2irgaOb9FZwufGFEnOZgX8U7KwTPgqfzZWK9QkkZuo1vUAcyk5bg7g2YRTddH+
ijsifDS/wABGz4uzmuhGXwDShC4pP5SEZ9M8BdKn8dLC2RRT13g9LxlB8YYnUMku63RZ8rNfBDqV
9kB76GGM7aT5kI/L59C5RGFSpz1fJ1A9ExRX6KvmLEwpkyQYWg4BPCzTMetz4iY3TThgq3xXuM64
bjoTE7yM3n3aFvfm6P9wa55TQ7PgX67nX/KlwHQiqb/5PvJHPBEewhFqrR678ACgy5wpwkNwiLyN
72tfez9GkT7ku6HRsCcPpuVQSTNGnxzBse09PIEa8zYSpnE7jTO2IpkIOW2Rq+/SNj3o8ZwdNWjg
ntlhi1P3Rnyjzb+s0ihvhyBHAbAUt2Mnzdvsc5ta/Q0hiESDmt+jkcon1HlJAtPN20Zj1mjJaLWc
yrqtWwft1DD6qyTHe6qqNxOcvRt36oMtRAzUsBpqe3NouTrFku+IfOsOo20durrEFS0OkDcU7bC3
kF6ji84gEjntOO/pZewnG96mr0M7MovxpvRC+8Zyxaoap+7sT5Vzo+eJuycA7FmtC+qRswdZBELD
wOCGDdzU9Y9mC1uMf/129mfr1pDfWnTx86CZ865N4p1at8gN3AS3UdPxNrG+PLlR2sqEQLwDAOdu
2pF/a3QTzoeT7wNT++EtSJmWuTEYwGMO6cz9rYvxybLubBnVk6KD7dzub8vG9msbZ3eJiIDPsrg4
a6aMPNLanVmivqXaJoDspeJHNdXC66SMPRB8kEkejQKzPrrxkNXSPdzts5oz5Xgx0zG4nBYc9Fwz
QhKOXzMuwIQIP00J9FauDfMMWUBFJzkTN0tjubj5GBtLkp7ARoiJioY7KwumU+8sNdaDrb0xm0RW
+EvbOPpYdwPsnerUJ2/ML76p8KnRnIdDFUBwVkEv1Ug/8tKsPZw9jYyAubDOl/WP3KcuSa0M6qSc
jPmL7fDLERYhViVY3qnoiEdpcUzvKH4c1KKgpR5vGBigtpbRbnkkEPur4eKEa0BMOdfAFrSK6FQ0
maBS0pCmoyKpcjf9kU24katEqZT0mZMa06uWWjb5wz7NcvwIDK1YdZT5NovhHnCySQ71EOCEV0PM
9cLgxWpln1DiC+orwWV4MYhG3V7OZD/ilMKIes3QuT2Vdr5JrGk8ILZpSI3BFYkSEhZXJTGcExf2
uskhueuiytdWRMnRU/WF6wBY6I1LnX2ncI5OL/WTSC3sJhJiCyD1JSV13z6Id4UGIDmk4slaZp7G
vj/tzKp8dENOOqbQGFJqeAzjGj5CdtPLLa9KfkZhBZsxcXFUn61g7XVgz1F50w1NvHMS7WdpDThT
OWujL52DVBEopM0tRl4VqqnwomvO1NhAQPMTDBgqStD7oEBWpy6AWXZYVaujXyz0vr5kTan4KdfB
TGUdqJygXr688pCALAkLFJ6Y8foRlJ3bbDzZRMLhDIFHTSSs+WRijWt6ng7hLrR31tI9ePkQ8ibq
rEPfIwL66nSvkYzhaVS83CI7sHjhOtypZeDJGCPiCmPf/ZX4abtVW8JxszZTTbVbbZ25+bwJQ5gz
IX5kXoGCwx/JAHIskiXnY4NdNxWu0aPiQDyQP8/aBs9skog+jo2kIsmL//q/q9kh0enHZ0t0C0XL
v5yGLkX/qYfLQdH11ESTp8OZ3JvcnL+PpUH3NXWtk02RCZIrLPtqCfSTWSQ4LhMumOsLSbXyAs2c
isiJBU9+E09qSvvpKtYGiHp3k2dVB9JAd4o4SPL6DfQnzD9Nam+9O+XbPkiNTWggcVFYITAjqZ/N
KTWoIur6rib0/TQH9AL0If6kCx4QPWjgFn6HrI57/YFot42K/lKTZcI1ekUqOHa/DqX4AG/eoD4S
ZLtSkFCBe1yaJeEhp4x5oF72rxGUbukf9KgVO/V4UxOFkV1nFURW4OyBkSzhl3EV8W6lAKTu/kiH
XkRCB2CcmviBE6yL0HNWji1u0iiFLq9j/aMyDNVE4Pm8NymIqGdQQdAdrk6wR0t8dTpz+KARarQV
tv7tAs3J5636Lu9ml1DX9qVb7BRrF26qEQr/GGY1voFDM9twU/LPnQO3fhCjflKTDlvwTVdwRio9
sm8Mr4G3I5xfBf2v7RRr8VkSepaynjDefdRCN5NBTFyZsR3hRTxwL6l7M1Awru0iRvPpyF+CA8ew
0Y61gwAipu4wRl8xT9im7Jj4zbjrPCIM1rD8zn3VZRdeq4KWC4Uqq+Y1p1CBzGoZuBxjZOt4XacW
qw1SbLeP3vBNUZa9ERu3kQKFmrtC7tfZS8tysyPJAau+cSPK0TK/qyKMmCeWhO9rx62Gcwqhxy4R
Aln8x6VJBCUZkPpNijH5jdMHx6HW/H3kQXVJ2vIVBzPjZEjmSFMTO4BDwMMscdNcFn5VK5WtMpHw
jGqqhddt/mmZ1034gqDgQfrGsa4TdGftwWio6f61/N3+aoUKjVStfmo0iviWfbn1apQF4wd1Fzat
ix0JKQiyw16k64kHeg/nqQn1/DChunzzCr3Oqtaw2DGuNfLlqubVa/Y6WxCNiU50PomJfKPS0Kft
G1RU1bzV/CjvI8f2N0OBDQ0QBINqNUFw2OELKjCaGQiEG+Ep3KjJ5GF0PfNGXsONlAnM9bQK0TXy
RuYRfZrnfgD4rsLukAwZRl94FSHuUviDW2Ouv75AEe+giTer3jSTPh31rYIt1F7ltteBBhaPpw/0
IR7AkAApCcqWmvRw336vqZFntGe1lFFLUxxUU5WwDcIPi4NqztbE7Xo9itk5lCw8aHTnqIozPP0Y
CxDqKfGZy8HfLrke8h2/YepM/9iTJpH8KaWrT1Oz8Rz7iH3kmktTffrli6gDqvmk8djq8vXVd7ge
Sk9LjGwCV+AeBaH2stH1+Kqldrx87euXvB7931hWFefUa/R2oMgWHpdwnjvGowmuMUjsm21HRiuR
z/Mjfk9oP5LR3ExGc2fDv9+IETKD5OKmCZKkKqifs9qC9xtgSFi2ug2Bwbvvsqn+wlD4F130F+rI
zXaJMbltFq3cVSabG5WNn6ZJSARuXU8TIcebHl/9kxssKzsmGKEIHWvTdcTG50kgdqISjxbyuk0N
dLVaeKOs3GF4hHiGaUajf3YrwhKEYay9wTtDwjlrhKWtiLUkyEr+m/bEKGDsu12u8eJzvZ0YZ6w7
6J+uoSi23AsCv/+uRMcH/WNfl+IVw6mE2xevpFgfvppiSrYuVvgpaVNeneKt6A1ru21382R8szQy
eYhMrqaejjbMk8UlvMqjRlVwuxyyLjvFyFVXeWefq0r0PPoS3MdFeRfHP8f5ex6E+9TCvQEZz7DD
muKzGMiYxE3haDcMSMtqwrjZ2lvIwfAUFPxUuCB1Uf/TxSix1gNnb4YgEqlL0nTLyK1vxWfNw0ad
1BFXAhjFzLuVXTE2mz9mE3WCbOe0FDC7utAw0XC3cW59x7jjAeuJ7HkoviNh2fZ0uT7Mff5StPR1
GwyfrES/b2YP8q+klNBq0WCXjDhsUsAi99uCtdLGJgDlWGX5AHvejo6pNRH2FIv91MKBLQig3kTw
sFviqveBL170pYs3Uxs9d1OQnjMoMWuAE5SEDB+30DH3mp25yG+c7dTi6JngU7E2LP8l5Uo/pbyp
17Y9LDs9Th6XCfcnD8J5bWq3i0sHlMIcxUVXFlNlmGuJf2k9WYcxMj75ENL3Vl4dY5IZPkKT/uTX
+d0YGIzeIwyNhRF96Lt0L5oJEw1T2yJwqAnFCfN94gZ7bSQWLSr6mxJXy5/a0N3w16zbLCtIp2+r
dZzwgOtskg6WmMdk0iyYCEoDaxggjo0j26J/CNBvYN4p2pPupTfYbcwfglnLjlgm3NXUt6aO69Uw
MNO1a3c/NM3GqBCn2iO0fb9fSHo0PbzFgxETaXttR3Zz6oT4rmIxfd2bjmP9WbN9HqsINHKrbjep
7a+dAtFPWQrn1icYfAXbtcHoLUvPtjlY+4bw7HJtpbO+03IDRYmTfWks57vTOR9t1O5foEl8rnlE
recBm2G/AcAep6Xdm8s43Or6bQLlF0gbMoBtQu+eB8p4UEHDsJ3uqnJjuz06xMx4cKu+u8cxl7zs
TxXa/zNP1pVOrMvZeySdi8zxjy3k4CaabAAs7ediGM9lEu7yOD4ENaIgF/OWdRG5ApadQBiaYd9M
EflnGGNNEtrBJ8ej4tqcEcMTiIPzyKqBsgGVdoLKpOH165K+HZXOaQHVOkEg3EKtJgtwCG+6HJrr
GPavdHLxtprgcYU8nFCIdVjvpvukx1S66IITwmRs2J30rgkNsXWj7FuV6bwDAoz64rylysqTz2vo
hApwH7Mu210Wh5+LcEjXrYv9v5Mf4lH/VHsaNB4BQd5zgq1o7HOme82DNtlor4wx23lZ93MUQbcP
eUatCQTqUZ0wxrUnRtGiu4MZdB8Nlrvr3f1Y+Y9jn4FKuaXY+Kb+M3HNszNb5tock5dlzHFjIGg9
JAcd40yDDPJguA3N9tlqHSxI9bnczYhnY/N5GPJfdUJ13w/IdK0G4mAoStr1CzAF/xMEZ+r+2dcg
nA6LWz0asQfZrcp+9vhUrhEY5nvI5MSq2lbxqXAh+gcB2nmjv8+9mw6Z7r6r8o/DbJQ4C7rQUiJB
zlmdYPmDa2+d1mIbG1iEJ9MLWU3fJr9ZB8v4JPDcBr9CuNDln4JkeNJm3uIFhiZTF59nbfpQmu73
odyJnEdN4qWnYHAtNAIZ9gY4sk76rzGuIZIbwy+fUk4WS2vRwBt25cLll9QItrt6uTPkCSrRnu9I
jFrFE+I1n8j2rWZQxcUkstzUVmniCOyhs+yT7/W49amobNN+2I9Zj9StaZFGMPT0eVXl+zzob3Ps
prZWEGGJn9jNWi+Nn3MJwztNvtg25hROZaPD7obv0LxIVglq7gtp3hIbKCSGaGN+G7zGpLKeeQdw
qBo7yM7t7buoSwhti4jAmKV3KZEqApfLoHAzSijxV9u5XYoQ100f+Hqskr0d9l+xFj5VjIZ37eic
e9d17+Da38IUwq8ugEaY5f4deDOUkkKgHYgQ7vTAw3DC6ocmNw68hZttIOxd6iWk86YLUQxpvWpS
4W4H18Rxgk7jahwqCOxj9uAmeAN1YOz4ibzYpq1vUn6Rrsuf2xg3zVwzX83qPnKAoWxCgaRUi0fh
M8KUc/dSx+mTvWgveKQS5xz27dpYoO4zXL2bQ1Iplij+QCD6rY3gau/UH4rSuPeXVia6pbgPatN2
wStpHYnIOM42D+M4bHb9YD2JhuSCPua9DIDw0dasJy/kAZkltf5QR2W/hy9nAfNoH+3KWLYFMuxh
wH6xF+iI48pGeJqiA4sDfb+I7j5DRmd6ibwglptEL+6nSges5icrPI+8t5mng51jmuh5Z62MYkIj
amR6LZ7XiEDDPPtAz0+sI897Qplx7sv4niy07lwNNmEf5D7UFOlsvF6o8iCXwsRzilN/6/ZIbUJD
Lw+JCH8Y8fTYL5xHLW3wAAlJ6uA9hhUqxo+boKEHO5B46FgnJ0rvFm9ZmZoltnrsYV3QkQry/9g7
j+bIke6K/iFBgYTLxLa8Z9E3e4NgG8J7JNyv16n6JkKaGUkT2mtT3TTNLqJQmfneu/dckUQrpy9+
ZOVQboghQ6ALUoLmb7+wXfUJXyKmicoR0PbbB3OCRT9WsMxtuU0g14duGf6m5qCL7yDYe2+M4slH
gLQQTkxajVnBEDsMRbkloyojfPse9Wb669SyN5Uenqhy2ah51+HlYIVzFW1PJACjEzLzFdMLxd5z
abXpaYCMOGTobwxCRyAQnaNbGTLnTy5V5yo1e+ynKeR4u3oUsSmOBoT4qjCObdL5sHkrjWaFgIh5
rqtHv2/oNSuiQUKb9KWwGjGMlEda4lEdpJxuJZWi8c2QdOBaaq9l6kzlskzVhm5TcQ1jXz5M8Wbs
Sv87yxFBABzmN1Un/HWmR3HpG2SoJi6KG14iFkDVa7hda53FTGCGtZxce19a01PlTONV2iYRLgaR
1fTA46WOKzj5dCZ3jpckG6F3FkqTsMjL44RJTLrQ9TV70srUxc8ycX4RxUyihNTGJuRotSCobnwY
xmGdDi8FR8KtVVbe2sv0vhpMrNSFmHc2SwMLoo8bqhtPUVpbDzOcB8+ht5uB8uKYZCzdHrMQNewy
d9tL6pCSXfBjF2VPg9KX2C8NE1tV3wEKj51mP0Dn3tpeg+0uq4hkGldeZjvLzoq9Tcnkhr3jh/Zy
QgIzVuXYwojptsEpweDPQSv6ittzUohNzv7KMZKUubx6sr1n6QvxEjTkAIQDDEwlqyUWR7euP9qe
xrnurDfH4nDvS/sxD933ym5XNPAehSIbAYcHwioxh6ux9YOVWc5PpWXAGsox6ptc8SkyOjo+6IMS
9I3ZeOw1DF3ohzSTxyftoTozyiHH/H6QOiKjJIe8zqBz2ZnjT7dQ06pXmOcyzaeMgAQms5nflLzV
BUQYDzZcBCcABjwY7XcdMpkT1dytZAVMemIuFltwR4jsKiZ2G+ykL1Pe4PdHkW8XksCtXHrUYwSd
IUZHwlRbh7r+bUV5t6lhMMHY14iA/V3ZeO6qkbR806isdhjQoB/IqlpnBK9S5TioJBPiVvIzRPJ4
Aa0Qm1ibsDfYDyZsBU5d6boCwLxKb95JoPHf4ZqFSxzE8zZKcWB1iWbBU2uEd1BjG/3pjd1LCizV
qemq18Q6KdFEy2BeN4g2F/Y0fk5Fzm9n+e897CI8Yrd0HpDfegYIn0SEHAo9kKHoIKcHJceIiZY+
DaBc+ehXjdtvCUnaTR4C/KYEcgxt3h/KYx/HP9xYwiVuyGlxrbchGb6amV3JHd2NF/a/nWm+5JhF
145X7XnNKNucYpnlzQTFpHxV9S3VKPff01lsK9n/1vn4il9+X5Jhx7EecX007UOfw3Lhe09mWxBx
OMLvQvOdGd2hc/UW8u20IivSTfFiwizCVjw6cIXs8VyGw4H8zJom0Kc1Q3KohhA0XkW2ShwyaA5z
Ynfok4mTNi24RF49HjvnwmgoxD2ARSCa81czJaN5xvPKS2YjlZkeqF3oBLnGseNMyirs064xO/02
F3Z5oUqxUmyO7cwlq6ZgAL3gbKao+8nc9ivSWNHamcZjaHFre84rq8QvgCzupsrtrejDmjcGTBJi
j7HDugqk8ghU1+jZREPc0kzW8YozWvDdfu0b9Rtyun6zSowQry3He7eCJjwEAMYVA70s/mXOEell
uftBXFk7zQ6WSsKC/PiHbFyaftyTrSSNbmRcjU9S0h+Z45UhaCa2TfkVwbzAh0jCbDz9QJ4DX6hP
9kFwewJmX+xE1BDvA9uoNr7pkLgTNtcLZ4R3u7OfG6u/2oXxqET84Ce8SnkC1DjJh582Wa91x/5E
IV9reA9xHL2GMhBgWPyNHaaKPg4eRg8fJCb88OpbpdhGecS5LyLkFij2LQAgLziBk7nbsqqR8r0c
C6KoMn9awAuzF3osuCC3uBaHPLShJPloDJndRBNRV+aEzzRWjjildBhiF9VMJodPu24/lDaW+QzS
MCb7fZENydskPiNLfIRkVC6QIOOtmdidOwfDvmgvggytzGBQMnrwi6V7rMA1jQ6uc+QUM+P+I90n
BNqg0HZZa9aXPhtJ19Ov8eRiHx0OmfJoY1jWj1I7sJE1yBWDMp6/DU9TJTcCRMu6T9Mvv2E+bdQ4
6PBEb1qbkI5IZpw17YE4DHAX4P9hp0yTXGVGWW60+zSWxqsevvyIrrcnXgfIwMtMqe+G+wqVlF3O
JkXFKeUuyKgWmRMtpGYFgAbKLBXm0ZLh1z6q5MWtzBpYeyhOxYQnW3NSxXvFyYHwq7EkjVK0rCAm
CqNctdcIgxXpaQ7LQ3L1I2yC2vwhwqDZTjyFZUUmJEeLRWQrAHnMzAXH0cY3z7caFTt5AKxJ1Lwh
+ZVGc3zXmiAy+LibxLhlSIQux2+vBmGmrhAACKwfoI74pPaJ2X9N2+ary8uvm6bEzeOHvijJcHpl
R+DIW8dv0eArwJtqmcakabjGNzvGqKxbdzrL+KeT5VdID+6+nhvw8pw7+xl5tVXbZ7M1XtFmMSX2
imLVBwAO3nJyaQnPIba5JOBVdNFPow/jTZ3uRqr7JX7/FzbNs13NjzLk9szX9u11EmkCmKWHJ+Rl
XECot0Ssh9wtWItBqsbQkqIKjJP/ZA/io0wyQsiQv9jevkq8ZBnZ8jmiAb1Qzjl1kRhkAT6AMLrS
jxsW7pBepcv4FJlF3Q4v0Ate4n5+GseY3KxpH3fVpWvzTdNc3NT6ANSNmju8Ub6riGJjMK6tO3N7
GacxrtDbzHJzK0xnJNG8cTnQhuLBTsNPC5bDbGmxsGe91Un9lURYmx2qBOJy1MY1XpU/7SqAKD2C
wEUT9z2cK35dtwZLMvePFq+WHTjrkeNg5DyreX6pnTHZiQ+GCnbGAZGqdCmTPt90OXdM4xQlELFm
BYwVYHfzfZbyu5fDqOASmyL/gnD03db6R1H8GNqAECcGHLkZvDJGeqyNGjps8WXxZLO5+gqj9Dlz
y5eit2cEjT5JUYX84XM/b9tUfxQcsMlOYklK6ild2F35mSXNvmnkcwFUQDkZjYJx70wF6TfVs+sm
x6Y136VonweZb6KRUXGpgkc1EnyBjuMrVSl8tbfB0Q9Wa5yiLtmDB/hZmUyVGmkcM0NvkIzIpRlG
zqbp65w8Xb8CvVq/G/G1muOPlJCHPLzYbYOUqaqgdHTqjLMQz3z0EAgEC4Z9lr375Yq8hUZ7a1ZZ
9qXvLVJUKo8uEiftqFp3Mj4E3TsBA7so/EaijrHPuwkgA6WgNFGgxU9z/P+I8N/N9Afo+59Efbbw
4FP+z6K+mxP3o2zSP4n6/vWP/pMRrmAPc1p1hAQHKsF9/yHqk/6/Sw+3LWWWI/jD4kt/iPqcGyMc
cyzCFklr1pP4gf8Q9Tnmvzu+jzpQ0PZwOTa4/xcfrvgbbhM0uSNd5IYmIFzP+4sNV/Re3QMSK/eT
GWYPMIq7p4BOXqIjbIz5jDYkAHjpO3AEgi/XS8PdvfL4Lxftv8GHC+SLf4Z+8iyUL0wuE9fib8JC
YAvGXNNX2heZTwnoBs8cEs6waMQFZFm+4UR/bjy5BEdHKpEwKJi7r2msom3kMvh3rKb5ByCu9TdG
MIc407EsacqbSlP95cI0hm3JSrGJWgz4IJUZHbUiwKksk7/yLjGv2ah39Y3jadvhD1jv5VK7HhZQ
xZnXNZ6CQkpowQPDC9cN+AHgsKQ/k5dhoiKWpjFssRUzgSm7cK0w4a5KZqmIV3aDJQLYW+PrP1zk
vwDh4W4A6oJYjq/bk+pm4P4T47em0oRf1BR705/Noy1xFamIVO4KFJ4NFW5nBc1tDR2tnaicbQof
rgUNWHbVSY3FS1xKiy6heoef5a//4blxq//1BiAwQ9mOB05fydv9/l+JzF3LVGlQElxpODwFOGkH
G6hOaXrTNjR94I0+MYeTXX+4vu4OmWuBLhjqfeYRSWcH6fyQw8swiYP4h+f1txsTAa2JjZ4n5sOL
dm/X9OfnU1yEEPfFvyWmQRg5XKCdk+7rrpBLRGMRJggi2StRnDq3g0LTUZuQRrS1wuGtysncLIt6
XMzuLM45tIn//Sm5fyNES9e0PWVB/uO1xMX+56dExpI5hwB3djZt7g3eLOOI9mFtkvh19gnnfs6C
M32h8JG4m+SlEN56cqmOZ8eLN3nTU/KQYQZDB0Jd2Rt61Y8Z4wI7JHlvNt+bATVMHzTn2c7IU1ec
j93U4SgyipPXmwzhnU0hkuYsxodEue5+NGhRUprNqxgDwKRGe90HE0fiol8qwx83KKFODr5vXFvt
3rXLj6jrLPrQN6JQIna20V7soQEBWTbTpSlwfU1fAH0smmueXo2y6lfSoVvV6XFce34TwxvlsDQU
A7ID65+Y1JYj/vY+ka64gYl535u+aTl/ucBF7quQ9i0tI7jBnpWXFzsMjnXh+0crsZt9UgO7TGvV
X8dgvDDznY/UnMU1iQoM7PQMPSYXq4LI0CMtst8Nfv4NpQs0Tf1riCiJx6kOjimn5WMUyJ9VncTb
mA4E15eUUM/BAS+N6iPobhUccb3ZaLXbEl3BYbAA9CnrxZ+ifh9BQL0YDQ/3v6V+GB46T197nzBN
QJDeujVE9HB/yCL/IqDF7oeS0wYxgkfZFk+8jPqSdeO4aztXvPROMT1CLBmpEq5Fl4utSXn/Mt9Y
120TUQqSzzUwWCJBspxXLbU2OQVLt8uTLQJt2ssMTJcuXM9NFJbFviqSvePM6bnzq/RsuT8mTYN7
HEV4xm9pbuZZZ3s2uJXp0VjhzQ0/yWrSXTS1zoloolVySkXZnTzFs+/qLD4LUn5yKyQwL3mfjFbv
2NpoS4t5OhZNLy40iixjmi6eNK/KrY1VX8F/ExwST0NUN3vnls1CZ4/uS1mJPRt7surMHMw0ncmj
UAzSmWK3J5jYy6RDMWJEzshoq9rgJrSZSwefRd+/KuC+h/tr5GUR3b3IFqubjXNj2+YHifbiENZ4
f3GvuaekK/d2blyQURZraTDEYVfd+7WMH/H0HnOy3E6RSOPHwOjjRzNhSldSatoNNhPDqMWzRuvL
yqyKpTc6G2F54cnFNH4BBz1dBoO7xaL/udDZdLJkIqHnOvWj78XJvrQbc0vm2Hfkt4gdR0ZGE8Fa
SxTPSz91EblLUr4h1sy3NkS+Vr1DdtCYJSfn9tBOpr0LhuiSzjKgisF7E5WCZVaNTwmqhoPh0h8Y
kStvkt6pIE5z0i9oXe77yJ6v5Kia1wB2awxOaF9P+vM2zr7q3BivfZe/+Wl6nHVHnq0Y7SfHrI2H
eIBLePsIPv1LMY9cZFGSzT2hWKsYHbrZvNchXeP7g4vDbO+DV17cP5wJFfnXF1KX36NDok3rhc9F
STxIVigyOa1yPt2/mRAT9P2qcNZwtNQml6DYqrANH5vbQ5bP9Ps9eqr3D6eaxbRhAnN2Gm97/5Rj
FlG4ZJzORG5g5KQikFNp+EzkodyGKd4kFhjj6f5gJu4hyuinmbfviJRJixRaHRySs2yRIt8f4CwW
B1TsP+8f5Y2aL/x6zHMEa3PbU1LGUfZ8fxj74EPNkoEji/ai1R2uVLC6YiEJsG0yBrPzWFdXH9b7
wmUA9xwWknZXN5+MCniJtv03WvtykRO18mzjTBVl+EbnUIJSltNOuwmSc6/V604z2zVxFVw0hRW9
NKqRMairD1UjkPd+DXEav3YTN7EJEtrJ3DdB4QPRMJd74dCv1bVDzqg1/sxK7V8bRZFifVe5TRwv
DV09vZGhdqRzQMYBfXEPoz/Rof1u6gTgdh8Tk/azYxYkAEsTf220JBzqIduTQ4fmZuhcfL/uSTcB
PG7ZNNvUyQhlkPOwnBTjG79GVp/lcK3CgYq7T1KxN6v4y2Jp26Cdd1i5yIzPyKZcNZYi0Ho7M+Sm
Rr/B9sbgMcry752to43D4rvL6SQWjVaX0uiiG0Jv0Zp9vgUy4qA0tl6Z4NEXmdr66kXFY2wOL8Fo
eMxnfeJpXDis6CQoOTM/WgcqPGdRTAPidjUzZnT7GfCSwBi0r2B8AeB6d7XurmbnkTKJCuW+Ps2Z
sl8m7uWm/aZMo3pkp7rk9jwc/dhH4qHGZ+kN8ZbIACzP7nbO+CxHdw8N+VgdhmH87rTOjMS6vWg0
kUs9sEh4Sq2cmdzHtgIs6iTzLlKq3gkbbQ8/4CPM5mcvRKAZh62/LmiVblOSdM2RCYfpxwbN9CWT
1gbFisiPvH5XFcbDsQvlVVbMKFMzkGsqcVCXkdy5WYmLTSgkGHO6LQJEPo4KiFhQ9rSZcwXmLMYA
a0QFwyRD/DCNouG8ypAtIVVlgGt3THqbKNq4i06jLY5dpAbiD9a2KJg+6/5YlInxPs8I0XNnBeV1
IiQzSxGSV5dZkwhNQZZtZV3EG8eIDvMwbaK0f4/LiePKGLyYdkrWqek+p+G0cjRdHW5H4y3UNHGj
sdz6upcQbML5qurHxk3EIWjjcCOrseK/vzWCOsXG2s84Npp0H0EjZiMQ2QN8Oe8AsvYckxNJExt6
Tp27h0rlnMBvyZcTLdQT7Vr/lBsMxSDteqGD1IIJDa2FIil/mqqEODtUyc7W1blGcXEx/d/MH1AZ
BmSeC8vdp27zO76Z+mvTs/dG5z8IbcuDO4EWRqDrrsMMTJ2W9vhExq44FtJhO1ZgS2YrlVuTOd21
0bTc+8JzPgF9Vh8xhPI+HdwD/QsFlbgiiC9DBeUJGymsDuEPB4fGa6qtakEvK7SOe9T8l7oH7heD
MG5Lup8tqsPUu4okL7eEtdMGQaniV2ikZalW8kZYVzJo9vcnb3Rh+1hpn0lAhS2shjnqTgCTOx2b
Zz9PtzNcxk3kvzBOb1gG+nhvozhbcFqOdrQuP+poMs4dlEWH3wy/SffgJBHcdifOj2M0qpWf6ICs
b1AVTLR3vl0/ZE3f7MZ2Axqg2pd91e/68XfjFuUZdQiCpqD5qmZlL4aQDTxh+JPPN7ZxbWzUbc6Y
wT8+sKkVzLw6d+kLJCBeiD83SqVEmsdSqIPx3eoZ+zK4IU8lzvGJGaWxRwbAm4af0QWAJ4pC1Fvu
oL2tbXfhz4lNfRt2aztAYzCkqLqYyC9ZV3zMRd4JysY6CCrjlPVdtpoblzCqFrTcUFmrDuVb4v3O
4NNcSSGwYubpVuerbZM4MNUnddCVtuBpKQQ69CoWPS3J1u+zF41O0KgVNt2mPg4knoC2e2loGaqw
WeREor4H81BtCEp8sTRTi3gOVnqoyxv0g7haH9WO8lTyqifzqyHhlVAhmTw1Grh7O9mffW8wdRbM
MYWBxADh/oCPua+OWcz/Q84o0dc6ZWvqkovXSs6mdp4AVyT74P6h1v14YmfhEvfqGHXsUf0NaK/z
fJ8a/hqZrndWRTQc8f0xhp+8APByAn/bSvNvIgquYP3737ZsiUYwz6phdm055LE3eeEdLXTzRx+l
95qcUEh+gjcIn4mHwTsqKyPlYib7MclihnD3r1T3f6WrY9P7BFXfMqOzIh5OjQ6rlTaJzrh7Hz15
owNHlElOYw1Hzwh++cLCIzZU5iZ28+8NBdmRNnR4uv/t/iCjm+HHlHrJiN4AJm46xtHHjVdbvXO4
fwtTisNYE3Q+zv6XZFa86s3pYriJffAMD0/g7aFg9LKo+zrAJoN8QVJ+TZiKIMybZfbA+O3DrBNS
QsyLoKRjJHkdM8+7Gi67DyEHTxBR3V1NBwf321Q93T+nXab6YdOrLRJY4JvM39fzFDVPZRrdNKL1
9f4RKYzi4ClMf/cPw52L+WvDbVysgDWjE1VuhVOosR9Tz7IfCWKg7Zk1aEVmxDAN3ZZ9bU8RdE4x
XsyhY+oX1s8h/wfbxpMUKoShiqrZcXg6TSPqk/JTeseDPAlsCMoZcAuaVbihQyueulSYT5Enlk7L
Eww639mU0BfjG4aR1tSwsG5kxhui0arkjnKjPCnWXyS7LhxZw3gQLY6UaUaZMMwlWRn3j2XlmAsJ
AW2liOtIKJCOBhAaoI9AI9sbPtKBI2lr1Wxne1RHOvbDoedgp5ECHu4PZaZgUf7nx0iBIt5vgJQt
rjNb5uT9jkU7rT10RLJmzlC7j1mFxlzyJoJ5PgJpRfiU55UPMqVJjjIKm+0IN9O6ATQtSJrGDalJ
r7hYcW7Yj4WXrIsbeFND4LQgcTYQOSGqhUcDRqfpA+vMoXb2N3wnAPNHc0guPlzPhtGh11kvnPB2
idCXMeapgpbnZ9+goAN00I5dQN1wock0fsf8lS5rK3k3MMmI2bSXCYxRr6D0auy9zRmtDzxniYkA
HGnu/3Rn51POcjco5j9FpIkL+chNb155tx5++BJVAWEZXVJui9GgAlTAlQdST5llwWLtHjmcvEe3
HSZzhu1UbtobQLWqd5ZI9mGGaiW6grAJth1iIBODKCME5GrBDcaaQWU1kFENUFpbaK1ma36W+olz
foDLiPiSeeRUIxopEOoG5AD14653HPxFvSGw+PCeqkV8jE2UnKbSvx30L9hi0k/g9eCxpXpHH9bt
gdmNsK95fTNvT6sN1We2SugpHeRtubw/5O7KayJvJxL/dzvzeyaYdWpmSUJ15tpxXPRhIxEXDTrJ
klAho6gUAw5zM+BSXKS2QehtQkSCZzwZdoRjGaXqGtzTj9HXHOJv7Z1cETyj3kzLN9aBp0iJR1S8
IgEKAjDRp8iWSX1l62RiSjkERP0r4FJXQ1CsZoN9G12fsezS+jP9sJMqv1bQd6E5jvnm1kEu0Gn8
YuF4YAVCnWBb/oMyGCUXg6x3YJm/Bsg+5AK71kaMvvsWevbFr919GXc+HVAP/xpZeNRXkf3q+dU3
yH8Zjk1KYId8h2XkD8nJQunV1pV8TOXt9FU03+OirN55Sc5GFrwB3GU+3tSfDCgZt3n1vG0HF1tz
n5Hqy3QV6YH9RNGeHh0pGMxlNg0zlOQXQthWXWw1l454abxkxlvP8lPEVO3J1Ks13pVqowIkwnjl
G+DsQbTDK+ZvZ/PJny8aTea2RT/yyIx8SWINIhVk2Y4niSqoPDJdGUhWZZCf+qxihq9fMW+R14Gx
BM0xLtwCMVSirT+whRVS7pWbNfVSGGa/993ue0HjaDGo9sAkKWIoKFi/XBOVg5BXYiGuheFdVbK/
0eI/mVYxBQ7xOjOSBGdiFt9rzlLbtFeP5uydEdrEy9QV7laJSKBw9t1NOgDIzl4Gmso7I076FV3q
+qGs42fppPj/AnXiVYN/7tJPCkxfkk1GSzkBPS317B2dlHf/Xo5pvRG97Fb3fSM0rFciUOw9B4UT
XieSPluefeYkj8obgtcywfJQTW+S2fiqCC3ofZOuaVQjEJ8hSq6Q9j4KA/lDgQ/1AM0eCjPRARYS
3bYNiLq6RT/YYf3QlwiuDIKZooSvpxNn2tgMAsqimohQ1IVBcUOux3sY4COIOcDoSNjsg9CEaHq5
LDeBnF/v3q1b6xpntosn6180tTaAfNzhZNcZ6T/mS1n4GyMdHDJHWjgvVZ5Zh6iipqxwMWX1DzVn
PxKaEcQIBISg9JarDvePC5zbYxRH+zv/6I5Iav6MV3LEDXv3P345uJGJ7l+9PwzSbzfTED0rq9iK
ClN+733IFPFA62QWCjbD2eRTkWJkyv1dc/sGOlOHGa4Tuwmgb7/JVnek1/2hT0CaTL8ianCyQ0cO
ayfi2eJ9ZuQcvR50xbRGx/0j7OBT6ifqUOQ2tIMq/5zyMVwYdqu47bVxmK2HNvc1laah1hJp0kJ4
0bAJw2R+Cmr0IEDNEDMN4aPcwmfMn2PZvzamsrd3j59589WOhMGOTWMdJ1IAGKT6g3zWDWMVv1fv
5piXL34wlS+zROeB5T8mAhMMYHoYbDVdoimuIToY7SpFWxv6meDSZIeAuf0u7IyKF07TyZjIB3IC
EGNzhwzIGI38oDBu0Fx1nkcWLhLFDn45/+LFlizZhrt3hkItlEWSU1xN3ywU55chmm2Uy15FobhM
4pnduGlLKsDJWfUkdiwjsnTo2IXlg5u0Z1WWxbHWxdbnToZpXfh8V0yDaIyQM7drS83pNy/PmyMA
ZpbLuC1WLfOyU5oVF1uUxlvlq2GDEUztSRvtH30D5T3jh+7nmBIgOXfbfu6cZymjcstboNgFUVS8
lUVwLIrE+MRVXCFvF/1lzKPswhZNoeT364rD+GdY0ePRMYkjo/PRh9EjHE35O4+GVd81jN8N7yEL
7P5UhEmNZGba1U7r/cgLW1F6ESAiEVjtSPR78kcGOj3MiSUFtVyVYZvuLWOwVzJ35p3GLLCdC5aO
CQoWewsSLZ/GZFkNydasxy0tDqg8BdmIUGG9C9mbGEKyUkDb18ZJNkaIB9F3CEnNvhAD7SgovT1S
k2QRyuIhFb14odkGfA9SXJb7AASo4Ca7jJ5BO2iyHSp0FIzjdN7JS2fZAgPNDP4DY80arcBLRI2w
TDRVcNigYka0iysT1bEXTMlKczJ/HHE6J648Jw2BTqbh/WxUO+3d78XYdRcdL8Q4GovYNa1jZcON
R/rg7IdkNDZN1cvz0ORnlRQAuzOSF6U5HplOlnvWzHMvEv1o5d5n6nAkRueyKm+K1wRZyxIR9QrW
ksKooZ90y2bckk5BhNH8q63zfucEDjlBNFeBoEbFxjMZ4DZNBCIDnb6E9H22FZEFCSE6nkGGx5BO
Daby6SOKOo7oQyMu97aUTzAcYyPvSZifte2Q1leWbGGd+gbjA8FvFQEeJ56FLka10ZbFPTY2TD3D
+S2e6mJnTcMzr9a09wpCjeIU/1FhaQzTaiKQEpjwNg1N7KrcYCwRxCEjs5lTusNtyfdHdvPukxy1
7Bkj1ZNJxk3WnWhzuqdRfEidPxRu2zxGc6HpQIfd2UAfmDtsac3Qjlt3+pj84eIXvnkKCfV0ubxg
EQqIJGo49p53TKzEuyAOew8JWLgCPz/JCB2YPeAFMEdGNunkPfigIpap5d1M7e3DTGs7lExsnEHH
m7mso2MX66fZS+mku79qsOuFi5VlCA0O24kzrVss7VTqHZ1JQ3E+ztd6QP/teS7K2qH7aaLZPgJv
IjmnH8sddImmi7eE4ulzVPfWMgvppBnzGfoAZuCpsVdmVUXre+egzXNvFSDMR/Rc7Bo5FPs+Jesu
VrXYTSmXw3GcS5wr+dG84nbI3aAD/dFDIOvT5xAR4SWZKuuYdmLl1Q5G08l3EcJW5TkwMHpQQPqW
5e0MIg+jicIzoqE3aI2Cv6X8p1WMb8rmID2YN41sUnzv5v0UxwcNjPviGcyaOSS1JCQ3gfkQh5yE
JJOna9SyHNpNZ5ySxuCHWuF1cGkGYGo9KycQO93qFLYYVWLIVGLpzVw/DrbeMSqVxr7tvw6jX2/R
YQVQWgqsCA70bLfgH1Wdu4oC7SNeMhPriPD/N7EF3oboLONQ6Kd4VPobcTffdMcOKzGybIlRubn7
HEStzRztyRgiQIz5PMg2IpwBE2xLkIzLwTT7i0dSbVVx8Es654T6Xe6JQHxzMAKc3NYiKbSwELJX
gU1maBtyExrpo+JHrGKkRQvLTgKyFbd6Dpf9KHcx9f+x7TCWuf7kHUvOjEFH4yjtLTItVFifXeBf
hzGia+qWgrAX783MHb1jrXpjVEEsQFHWLf42jhaiYeBrKZwLqcXdZ6kqX/rTgD2OkJI1u4OB0SZM
aZwEYnvnid6xG5WT9lsMByfBWQL0DA+xxYrchPoYDJwIK1PVYEjgp8cew2ayeV4GIlC3QWKgPa2P
dFLzYwhjB0Of8ZUFdc18IqhebEeBEkjTras+THdyX1qj8V5mmv7dkH7EZt+dZSYa7OzBTg6khcCX
CQ5ckZk+XfzSTZV7AbXAPE91Kay4PD/mmZMfozBTS2BRzrIWxBCMhkWBmI9nI+HIF5kgLjLX0+Mt
dfu3l9Qku0auc4BFpPZ+9wYInMmBSABi4hXLFx4bO+1Wi782WTgf4hTxN6EqDHRbFgye4Hgo8Kjl
C78Vm7EPafpJ8oaWlhH2+4S+UDPUQbOrdFuvgt5F3oWWYuHG7C+zFeACcrpquESuQg+ZMYjvi+7V
gnCCJSBIJibajJiywh7OWJ1mnyUZxe9DgyHqobs93JedjHcwOhTyjcYHhpac1etOFRd5G1M7o2jP
7vhghW60UwkrfFIg6iHzLX1AfZs9yNj4nWLJWxTd4O2GTDAb9ftV32R8LijO4AbaE3SBLTGL6th4
IxFhc5rto4R8wT6KmLJKKlDffi2ajG3SQd9qOEHCzh1656FDAjjk5jmFaeP/B3vnsSS5smXXX2nj
HM8gHICDZpyElikiZdUEVpVVF9KhHPrruRD1yNv92qxJzjm4YZF1IyNDAPDj5+y9ti7UORiy+Ehc
Tn/gujfj4bJI1ePavM/L+UfsOxE7ZBW8QJm9Fm1jfgsdtJjx4BVbc7aeOs3GX6kOgTcf5FondbEX
TWmcKhKnBssmUXUIzlXhYgHzhP8eoM+k3j/5phO9Nq1Fw26czpELTy9O/Y7YSPk1xQIpa1gieY3t
c8zc6NtoRkS+k9/YUJI+WFUUXtEyEs6OUFvQQDn1lHqWX1o/M9J7yU1jekARWki6fzBmG2abNp2d
fe/Y7krVOnhNC4y6MRpmatfLmNNP6JV9sqymfqzN8pEW/TbL7OoHoUm/3aj7csuiPISBnl5RIJ9p
LbwmlZMchpbm0v14uB8ZoVnhyYRxW7V5ubHJrTzmBNKtObg54nX2Jhrgj5J2xl4XonkmTxdnho2b
wpkW/I50mEN972M8chbrxophfHOJUuuVAbi5ycFQb3v2bjs6W2z7GHdiotG3PlPiSCBKS2wtwUlw
rcZ3ItN+G5pwpDTPTYCrrf02d1StxWzP+/tF2CmZKiWSms4d268BWcpVobLcT6TTbKaCyWaT2sa+
M3xMdtp/j3F5vxZmIK4wit6z+tlj/v/iZW7yGjQWHWrynPYxCVa7O3RSDBUwS8Qb/wRoOsiaILbw
4x1Mef8RCCMyqyQJWOug67RJGhwdEfjzOlvIxvebohg+rCbDeYYEQyx8qc6vmNybC4jjz92MsfZx
mK40m8vT/cZdcLXBsu263zPvCN2ypQHOKU/c1hIJQewFPhIGoXDT/9wvEoIkodqlLhKF/Pg3weCO
HyBVDTumV5+ttjaP2ul+Za3CFXnHkQwLJPLOjLzfgyzlcQ33PlJ/wbz2C3njz91xuZsseI/a52oU
a5dkKmITTtbCEcbSDEJ4+fHvG5d0+W2dMau9J0ncn+D+hH+eCijtn9iIhljt2Y/Kg2IDtqC8cuL/
xuH9/rDs/m/3J8jwQEDgXl7CvzxhViHOQsz4fg+IKL2BL8JICVv+8zON01MUGzO9ZlzzSHv1mtyr
gkBQNvnM7srT/d7fP4axQaEawcxaHvH3v98//n/5t79//Ptxzp0A/fcz55ELTl4WHaU9X2D897d4
/9kwKr7KREcQlUjDLMIEpLWAa50PseesW1chyAiy/TDgvGFfen+AIZAl64rc6LHS52CJArk/rz8X
HB33u+GCP7r/n/s9Eqj11kzxnCwPvv/T/QaA9D9/1IHUpFuUx7+f7v6IP89ZjjT+RIV+Ti1gMTp4
AFLvdLHl3v3H+//oEnbgedbhhKiwA5fTsa3A7U29RwYTWRKnvIYZS11EiKlDuN1yYOGzXr7b/31M
5NmuX06q+5k0LnT4+02/3BMe0ut6TuLtEoN1qiuoNTbteZp6/Pj3zf3fVDyzMzTomoPwq1ZtrkoC
ZHkjd4Dp/QZuQkQOcQOJYJbFW5D2SJ3QCxCMXqzQuTSrRdeECN7Jmp3vVdVqSmj3Bea0lcrfO4GL
Yku+EkTSrBg371NVjCzR3k7V9S+Fh8UqipuT0YIdxu3EKH9F69xA2W8hO5j2FGj2Wbps8a3MWk/s
8MA99W95Yj8qO5U7e8p+YfcmmcbSb17JH1TtMlnknDaK8gMM37EvNBaeMI722nGugsMNYwlCvahG
feSO73btPrakeF0iQcLCvDSbk/ASEll58nmBK9J1J/2TXhyzcgajKwRgWRXyzfCEqAjwBLfTtg3p
/k+1oLuJDTzPFaKWzDuGnnMNBRYVp7uOy2wYI+5Ke+mj6QdnQeY7/I1z39bMSLsJP2H3IfLmiY7Z
vkOCb4LKiyf5VbkfrUegd9kGUOezL67WG4aAvJ8o2aeGRK9VT18zPgNDKL5uBrNyIu8wqtw3e/B/
GITI6jvYp/2SLXMWUHFw2S3mBaEmXkNNTHBim80Cy3hCFErsdsU66TKxMkJSJugBXaMw+V4nGPOG
LrdwC43HErFFyuSmV+wtw/ApkYtleaKUL0QIeQSnY7BxckFOOvc3jGTs3UADVbSYp9CjzGzdrBap
g3zJc29lOXxymp0Y+UE9GW5duswV4l0FmmBbBFg6vD2JRJApFSV+1YQ73YfPSftQlJOzLeGLiqCr
VpK6ZtPi72VPm2uY6ZRfDALJNocAuw8R26zGuu6YWNGVtO3kGjTOy9TawTr0CLhDG3GjRXXlvWu8
aBgcEVOlO5/QWyKGcTa4Mx41r3jn7PzLarFV0CdNNQNuCvyjwGcDO9A+hLNghuHE+7lPavzO5k82
EJpT1sa0ybGd4iaPShz5SBJ3YVt9TK1DoF2Z/EwqTD5oojcoJMPtDBaCN2zdJt8l0TLckAJdZUax
blo+464hzS+0Fe6tQoX7ZhQHgchrbaLc2ZkGEYZt3OIOxN4J9t6YtlTJ9r6IYdhgF+4PaTQGaxG3
4nWciOOGOXKeSeBeSaXc17mw9DNT9d28bBvu/xRlARFAg3UDqGCwCkF/0PX8zQbOfFVz6x/9FKJI
KmgX4Mzxj5E7+q9GB1THCUNzx1wRQadL1ivq4mPAJhFLaMEJ6oCYKzzXQu4jiBXkHWhRFc/CK+aX
GCdUSSwjSp+QisfksAnQ+KFrQa/kMEajM6H713Gc0oe+St9YKPrX+007nkboUS9peUlCnimtnV81
gZ7sscLh1RfQ4Eg4Yimcf+cJyUB2MiRPiWPg4FY7pwptrlV5cPD9eTlNjOQWxf4JOMSlZDAre7c/
17PLjKDtDDCCN+x7/m20kt2Uz/2T2dkvddF8kfyAIamd6FVPTvHoCUKpB9MajtLKHK4a2GWbEpuS
pZpqq4JmXwrtPFjs7PqyaM8Iv39Q72S7lDYifb8xoVwUw8VP3xVQTKr/odmGeuQoGF4ResCH7YcB
AH5A6VRRFubmtfawPLn2JEhPQq44omvYecbkcSanLmwGL6ft7wPqia2LsMRz3fdMl7xo3NKu0qvS
+HDG3rs6rbyM6K4OONATrL3xuMEpUW2apF3U6gr6Xtf+nnL7BWVF/NLSno/DVr15kIdnHby4MTmS
bvahrGm4hMFUXVPDut1VN3VDVzIpzVM0N4fe48//18Jta3EMlIwLkbr++h//DXCYRHXlOy5uDssz
7X+1Wsy9nQaJ78Dqw2N/GHqG3q0KjRWawTeJaPFlVLrZNPO0cxdxx+hhCv+vX4L9n9wevAYuqKbl
WiaDQOdf5OxBCLQBKnp1UPi3ZdjZj37EFcAY4mTDQvYtt6nPEQRUOzCV8QMB5OvAJjnZuEMzakeh
jIvi8yI2NXtLPfYyem0ZLh/ZrpoPiwr03o36P7zqRXD9Lx+c9E0T9wQ6fIHq/T8q3nEz5E5ajnxw
AZiM3LXkMerDB8shrQvxgti7PWFiY28R5TvFe7ZN2bfZOVgi+5kM0yXUIvgxbitLxj8923wvaebQ
/HF/I1BxBdcvSmC6MU+6BC2sYHT+waJ/jf89+l0+/Xmh/1Z06qkkwgxbwOLj+U+vP7BxEcjA423c
Bef/zkQw6RTPjOWVXOoKSndhlBsANLwJF7YNguojqoxijeSpx9bvf/ZewuVBXEEutIAOS7FF238Z
5E83S5vD7MnPYOmA1Gn1jTPvKR0rormrclhrFbv7NhUPoiXr8/4l/H+2+/8N293xFt/Uf2EDoxMb
/9v6R1PmSfHjP5rB7r/6v8xg7j+EC4ldSA+Cuu0tdpJ/msGkIF7R8uiYWGB7pHCwffzTDOZ4/yB4
gBGjK03H5tf4rX+awRznHzyUC6lNCWtadOH/X8xgjmUvPpt/f6oxdLAdJ/Bdz5aW6fgg7f+938XP
xlo1uU4PiemKvTdWb66kDjTTfltUdvecOn78TJwogz4rRy24YJQr07lxelSrDH4ozt1qnQ2Fd6uM
Gl+MtotdAsfugquXKnYW7lMfonqo+ievixgAFukLsia0wcmgLnrpIzvNNbAyXL7m/D3scOwWwYCE
pS2qc0aOH9sCjWowsfznOpiDNWZs9eJn3SaLvGg9WaFzk7gAdq1NKLBbJsGZarjbWTWFix3XdDFH
Zobws8avNjCusbQMXrmXn0Xh5Yd5DNUymh8+zabZoO0cvyUSaUWN3LhqWBFJiCo/SFQfV3XsI9LL
lyyJqHsbCciBQMuK0rVz+6aV7Eh8pgVdycpbPNDxGy048ANAjdRMr3csH6b5eQpjcexl/SPwYQWl
9Eitesx3KnHlJfXmeN+AJBmGbVW21oPjJB8ByqGt78XQAVV/CZAPyGw665CShQ/r3WybTV4h/UyD
+RVgurM13B67uCd+Gyjiy5I/BxeSMehc+7jSYJGA7ywY4ByKebghugu2vo0V1mYtFmpXmJbeGUIj
2iwvqe6Cd/OcPkPQA+DSjZ/hoIadGokhnFSK8LrpykOwz4Cb7zR09VUAK2rkyvwkxv5292ioDvaP
p3KwybwF27sYEtFoldXbtqSkpA2oUIBL+6R9ejedaNL3EJk2EkbcNbIh8Le2Shg3vziP6kOWKnHw
J4+ZAiSgTVg6rzozwmbrazK2Yv0obQVs2g0rSr2ewtG1x30FnXDn8uXs2iBmige5C/dXc8xHgC1R
ShBkoaZ8AwmI9nqG7sWo3Phs0dIutfmzMphyTlHtPJuEefWhc7wbTECxstPnSYEHgXZqTS86OTZz
P8l+ZUN1aeyMMA32rYeVI+0D54kpoGR2jeOXKMfvjWNml2q5YWB7DrM+OcQFkkIzyznuY7pd2gGP
SEfGD24sE/ZVJqN9xdipNjpHkJGI9AUE0y7hyDrJcIJNk04nhijpUk8Sgym959GZKNPjgh81k9hG
QYHgZbDpN8GmR5jOV3eaTgphY6MM3z8ZPVQ7gT7JKBM48dCiN205vRcTQdk9Hzkttrnep+HynWKX
SkNgfbZycJxPXr/zO6z9VdqtXoex6M5jE/90wjY/NjXbRBeoeyHTfFOaqNskAPzZb5rDNN+GpD3X
aHqefFORxGYtb3+y0RM5iGRHowarKWS7b5eDtQopkwgOgCVswdBgnCVp/GYfGNObJwAkiNezUxKy
6bYj+R4bYXmmZ4Mgd+lmelH5qSBU+I1GeMsVmKx378NtI+Ru2oLgkM/P82hPR9N3ObiT9IzSId45
yKm2cQExiYmFt+9aRqApJvpVZ/bMfqdcbsBScaIJLhMN5KDNgInrAYplfU3Zj6VN8R10WY3RvEyR
N6/1+GYEcNxE0l3h31mrqWGYH3QpZAanpWuUsC8P4P6PRfXoi3LtW6ih9TCiT5uDTxkwKJwLH6Kl
q75ZBKqWC6mvlkb5LUE/PJn+rqsxnEQKhqYXjOON2Y1a534VX/xp9la1pF+NBgAIGvRHAqFV90je
uf0sMvPRxvn4KAf/eZ6Z+jHeZucRef1DTUgukn3/59ATQF26x6hK36MhghCuKrktNmWfpkf6C+6K
jL/k2PuLpk75jMWaBM9bvPQdbSM9pJXxk7T64SUN7ccyd3ciplXhmR42rLwpt6xD5cVDH1pM3Yc5
ceW3fpt+bD9WHP3b2EzMB720eIol6S0a+24fBTO8iQ47YdIL1OnEb4ja/xElYfDuhFP4IBrr1GRo
jMYqRA+fMhEbUjVePGXYuwmv9M5jh4IxaHyaY1l+T91BPPqO8YYr6qwar3sr/a22Q3glFgQlhIX9
DqnDX2kSQAExgcRkumQSWNCbQXSZHBT0q3Mts888ITgIr+RZhvGGUKLstZm+qj587GJbvqWG8an8
7lxVfrqZl/ZPZg8aWFoHihDbwRacESvtXDcPwH1O0YQ3GRPD9xlF1+TxyJ5N0a5r6oDyEpxrFE16
jZ4uOQQc8Zs2DBr0IXTCnV9AfYP3OqoJJDcjGid5BaFPxi/plNlrgJm30czqfdHwHzKRq4qdjRqd
cGNVQX8W2o4PTGQ+wxguyJApgoSBAq57OSt0yEa678MK4SN9/r0X2wfS0stX8C/OutBq3N+NXdLp
DybgmZ3fAOV0e9e8BDXzXRw2ci9nD8YXIoxjVJjDRsYCEgXcPzxvjAnogX8nwGaDf91+Gyx4r0lq
PTGcidaN8Nyb4BiKhmHnlRatQhALmLNtd89KDZgBkd6GHsRf9jT9QJRnwYk5A8UJ3qd8uFEY/Zjp
TqzRegZbkem3iMgT2pJmpy9zbWyrTP6IxQShyBg+K30yLIgRHrTtNdQHfI7COv9ZSPwpPeKlYVVM
fQIca4KKG82aiLPHpgZg0p41IFFjoRVurRyQiP3Drk33OWNvfszN2rnYmZPs0pqVOhZ1tBK6kIem
7UxmVXH5WiYpAYiSZb2zG2elSrQbuaPLc2M7OHtUZC342pMZ5vLA6b4qwuHLy2/kO2JnZRy+by1k
X0RIWLcsjzZ+2wdnB9p4PzTk57hDc/Kdx6gT5g0Fy0JWPQsrOUHBLbEpQZzpStTqY4hsI/b0ytWV
fgYQRqM7DC9l6HRrUn+yvWbsfyFU+uTV6GXSit6Xn+e/67mmKkDciw3pmeCCGReMHm+R2b202nBf
G6td5a0H0tmqzZ1so72BVf6i0u/wIIujbKdfjemWNOVCep0MtRYXw3Wck27VaqzGKzeLCPMywQX1
MqeVmQGTySL1nfwsOrYQBoFKyTWoRPMhyTn2y6op8J6O5o5v2kFW8U0CsOXSCHV167RGdBzm1FrP
cpFnye6x99BlyJQ2ApEoGCVDzHiNKzZCkg7R9HZ88dzyd4eTbFeO1g6uPhg8IYqjHmTzhIbhYyjj
Rd350vpG+UKUtY1PlQmKhzPiRofa2pl1nW3AYhafUCM7EC+jMT9Zbvblp5QdwtYbpif+VVIXbvAQ
NXuwT8h6gm+Fe8O6Ojwi//nhAojeKwDVsiYYw0r1MyZSGoWtf5Z5vkNPbF3IU2pFXpzznogc14kv
bRjRDYtmFgVAlesACynDZJWdW5otXRJOgIarmGotbZ8UpdYoBhr0afdEzaouik+RoToyByEicK2E
a69JRp1WvRNZu9z33pWt9RK3bR5UCRTIJs5hxTi0PWeMYXrQ1agwyuhAgs2b0F2yd+zw1Tea5MB8
LNm76fCI656CoJlRUnc0sFvOeWYYa882XlPaaKFsPv264hk2VZ/Wj5Uotk40PAd2UtM5R+WZEtAC
mnQTWJN5cu0TI0jroU49iHFDN2+aBpFW6PXjTYnqPRbBKuvc6ih7xdpZzbeMHAUziadrCTl7jMbx
qcQk0DmJddSjcI7GGGxBHQB8NCjCm6HU215n5i7Oi19FwZIbGk5yyYqJmcoEBzBuffHQyr5jtYM3
yK5LraTh1GwzDOTHgIfX6bKiaNxqCv/O8V4M8Xpp2I5y27fVi046eMtLVwc5yjoc5uDiZzTiugUl
2NjViz+G0TqxknRXx/kzk930yv8/5Z5E9ZPh5SblEMS4i1fMGnpnVYgJ1fBSlA3+MF7SGGte6Nn1
qmrT4GwO6jvNJNQSRpFfakBCTDlwFvhGkl3coUChiwk98KdqCyhr2gZgNg7diNHL67HP1BF/aszd
l8bB9ueVzAdNVsst6clbG+L5cHMC+B+Nz+5p+Z9JL2NeVrWaVTUxgTO2SMYVfXKDc5fLceyZLfy5
AE5EX3WrmmIbkBaxr4ld51SVwdEAasZQm5raaJy1TFR5QPGInQdV057B88EHy1MEsDt5ZnCBZs8E
Ax9I2X1HhcNhxz5g5bkmQRLjX76E/qjp1G+AEH8J2+SEdCoIWxV+zTSLjXUhPGA+2pk3wwxYIwhk
s2G5ZzCEqjQP+iNxRSlA99Z+wI1OSAgashAegs0hEONXyKP0M81kRGtVMvFYLgN8dVvgryky9kc9
2y6df9BALay3OY5SdlDDcPAai/giO3oIMGm/WlXxGTRUwGUfHBi+9RsbRcImnMb4LMbxBVdFvy9b
U+4XGSebK1a6kQ2LmS/mlw5EuM4m5NMNVFMf3FkXYJ7zXyoMwkxUyLCtsk6xgMNn6z0wYb5h9Ps8
nT6CtLYekDAhB9bhQM4Nh2UDWcZa7Ioqy67VVH0A8PI4/JDtycJJ0HJM3yAUEuyx+PHTMvR2UjNT
H+aQLzTJPrtAihWAg2STdbPe9dKjp2wQIDOUnCghGfEEIEUnMWbnwhb10ardX5ZseqivRbguIw8P
b5IbhzEKB9ZVDRewLzF86s19w53IKUN2pV6mCRjm0Ft/0fQn8ymN020c9V8TlL7Fwrtya4GCj83n
OtY48ANVy0O3tO2w3VHYKhOG72REu6b2zU2VFUwfUdpvylg5O5gVeh038qB1VRyEFcSbxEdin1U2
hZ3lXTMrKa+GQITuU62IhKGFhc0S8LT7lcDcC8263OLftRGytPim0Q0zBYwzlvuW6/YuFLgd3OlL
z8eWfedh1mNwrXr4XSW5Ltc6JBllzPShGVNnc3eCMkjz+A4nmuT47Df0OvJ1pVGUAV+8jmH/nZ0r
D1hSh2bZfki/h2dmu+1TUz7hc9uzirePIevRXtDK2dTIzWKaVvvOwWaUB5d5wMPaMkghtLLNd2aT
WRuTsc8m0fNvmRI/N9Yjpt6KTVg6SbKADOvVww1ySVDOY02sahAUA7J+q7jFmEQd124fyawvMQFF
8d6T2SaQSh+b4gG1prgwb8yPSRHCl/cL5omWjxAdiqLeWgGLX6nJX1Uhog+CCLEoa8U00i2sB7Ot
djBLNq2Kw3eGufvOrLJdlKJctxyqnbLQWDvnyxyoPfKw7IEdQbvHps44Lo/MrUzmao0lvll7DjBT
a1kCx8Y2GTWkb14DJhb419hP2WGemqcJeBdCNti5aahfsY8r7bRrPw7cK/uOfdoW8qkdzRu606Wf
846uylmZnvSgIIQlNRGZL7iuc0RyWf1RhiBpQtjWC2+0Dt1uW+qB60tj9wefbabCDnk0ZvkMY8x6
KuX3nmiIzhzKp8pCeq+h2OBmczcGy8ERa++66cRZzIVxmFDGwt3wxl1W0aTyhRFwGifHybqi7ouv
STZ85q2h34l9p2FQ/GwNI3kRefIJ9hhBYBh/v69YKdK5UEMjsFDr7crZeOtpxJA+1rzEGdcXp3Eg
16BCjruWkDKvto9cVijZnx14cu+x48QbEImDgx8cWEyLAFftVdLbj4MpCKjRYbQHMEwYLYze+uSV
+gB0CoIJYgQ2IuYhMDioWasf7OXdjoaDfLUQUCTSAYxT7NfHZNr7I/VeNFgTAT4MB0VEOVenNr0m
K/rLm/3piUHxwYRbcxspAe3pptyu+pbS1ZdtSu8IxN5Ojjm9KVGe3SL9KxWNeXVjd+sq9J0wp+xj
ahXwiUe0na024wdvy9hYHutxWubyayb6eyT2xlEnc3ZORqfAk06sRzTW/hXltXGoZfdSMnPZz03G
/EA1B+ABxb6PAfSmWVqSiBkn13xw7X2FWmcVTeO0DkYhfnY90jZxrNxBf1o6WAmLruaKK/kjU/v4
kKchJT6kUVkawdUsf8mRIIqxntaNbrHAm8G32ODTkvRn1hR7EZ7kuXnSTIfNOQNaiwj9icpmeKq/
SzGXu8Fp6k2DpEaQL3ZRynBvcRwTHmJ+xH3rfI+MzzA0unPiuAhhvPDo2X50TmV+4s0Mj54WjKvt
Zi9SaR7yhOs8qzjxY4ZBM0aZz0bqYi3DLvIAmx4VJp6jDE37S9HV+wBHAVfNagRJxDFbLs1aZ9A3
N2loZkpSlVOGb9uZ4JN1KUiSwRj5rrPnEQMcrRTvy3ZiXJoGDgLSEOhGDq9Il/1HMcC29d1LwLps
WwOYZT0SYuFNbG0CQq5mD4pmr8Z0q6QM9zTO6WIVPn8kzRnBh4TS4+Qe10YUGYcEs/uqgBS8K7JQ
rqt+AEDa6mjnVj2kwKVj0SOvYzLuq72RlMTu5VO77SND7eqmyXYYzYI9iVNQPumV+yp+Ko3pVjrs
xnNPPHRj17+TBj2jj2geBiG/ercMXrLUCl4qQYdgpDchxdPAOBaEDwY2Ws7pTivvaGC0XRsyrF9i
QFcGxd11iLIPgDj6xOUyWSv6DM/0R9blWGbbYR7VcaTWo60fkRU/OVj+h43BgOAEfnPxAym4/LVC
X2p/s+ma42j0AHq3yYfnEzmXNe+1+9X34J3ocBDEZJp/efiKaFnS/pARlTORAkffy+pTWdUPqAQp
bHWRP6dj+eIx/N9TfY3HfBIPlDrRMTKz+BDEqAli7GB4lwxjnQNCX4e17aE5QnDRddYJZ3VDL7gR
K1ImgLDhSpV+QX3EWpHazCIwnvzsq4RpdUXoH1i6J+DXaieN4oc0kCfOWbRPllitkNEE3IqcJoNE
tDcCVMnJgsFBmB+houK28od9GvkPvlnrU9+sx850VprYBh5zMxjy33MorSWM0vw1JrQGVTYd7qn3
beK+mLRQdmACvhv1YiMvuUx25K9Q3M9rr6HjavAgo0jNk+ziw6SkuW7qAVN/Dx6yl85uEE138jU5
CuByGyxzRnlwMdh5LcuXrzFtov8iryANqPy9DqIOVfVIgJ+bBhNto2R7j9jqIhDNI/owycdG77bJ
Vj6mWrYViDoIvHCUeDAjJOMmxgrdeSjj5vpZkJhxZmO36HSjcnt/nVnvzScrc9lj50BDTYfPH8I0
oNprKiJrPdbeJu/lSOSEwcW1BJ5nJWT/RSaEkq+7S83TE+l9E1okRejr38F8KI9WWembx6mmOTgM
md4qlEJVG+7Asn+UTf6rKkvI6zq63PPvSKbpTo6b/+WX3YwnGqo3jWZE+A2pIDE2V3wg/n4Y6y+8
YKyixE4YGc6F4Nscft5TQe3ZF4cSVYxr+IQwLjdRRmxQFE/25p4yZhoSexUIhc09Re5+Q8sXVwjz
l40RTGSFLnGFYddf7iF+02gP2zIefrZx0OwiO3tBOG2tKffIaMIxYg34hIQp19DticyIenaEaAB2
Q5HdiglRmpcU7kYn5spbApZUXO6QTCKVVeqy4NrIglk7i5eymLYZm6zVaEPXB+hQ7owi+InM5Rd0
2n1b+a9zmv8mP2hnlsRq1Cjx1qySoKaC42TE+mQ5UbyzY/M9NP0evR8yuamfvrsYRlZY0qkC870e
odSOkkSJaiAVEPnXOlYGcTUwqMOI4KN6Igy1Lt5MZyYAzjSJn/FEd5LjE0cuS2DpXiFTFCdPpGon
dHguB4h8VlrNe/oTHDxR9N6L3n4r59Za4BsHl4vA0a+xYUf4bXdzNb0FueNs7jOSWZfN2SmWv/Vw
sZIJpJrssm+ybIFiUX24vkZwbrmv8Mtt5Ey+c0J39G4Po7c1k9ZYjeh7GWNE+8wYuGZ3kficPLTp
FkISKxQbZ1HX0rEinKxifMJexpPInUDVa7VkFbkjPqAyclY1ffpFOzksN5Oumh1bzduf43IRc070
GZHWeW8i6a/N5L+q4JfbvpPoezOmOFzNXf0DU9lA5yLABlV4j1KZ7nrusr9GE5ZNgAraMwyuwgEi
QlvIxWZNKpZuPZDVISqyUjiHqvDtk8Evx+Tw0nBcuGNF6y+L8dpBKHoYOChz8E1zuPM69u1flCkB
UTGB1tYmMcRlyMWNjiM4f2TWBtILaVffzaTn5C3OfUYB7L2M+mmOwBEFFpcCH/oF7YZP7Osf+kvG
D8ryuq0RXkyCNVZ9t2yqbcyg+oX085MB4Tyc+lslu0XkirIOpXpIL8jruo1pIfDE2fqWNWCWDPkW
89CTHxN64aTZwV0k3mNYDYeBkC81YiOsnYXr2J1UTMLvRN4vTbqOiVBHxTvTIatrlIR0tBkyQzxI
9AolRst2sLYmrDpT+Syz0YIT7EVq49qKrB49mitFLNEcRfTu4B6USXTL7JpuREG8qdLZA3k19swS
PiUvEe0nyhcsLAHLDkEa8yZ2ekbHS+wpLQ0THgCavMlTW92Nv9JFflscqpiUIpTYXH8AJaEq3VST
o47NLA5x4wb7iA2RRZzXwZlQNceROCBwrf6EQJqpOHU1ODSCw42DbzjrCAYJhrvi0A+Lub+u2SY5
wS8VG5hPo5maWdmo0XxaX/QH1oaXsqkMgmvi+Z8UxLjX8IVLLhinrsJ/uRpd6xA1EUwNi1DaPMR+
5/H7VkqigztFnBuhCXWZ+T/xvCYIdTUIFPW1Il3avJDyDh1SWfTwsJdFTnmaF3yWqimrR2hFK28c
0W8F/Q5f73u1/FoYaRa8mm9HG89UCB0d5vDR5PpzX+7uN9VybRc4yLepK59qMz6Pdsz7W0Jvm0V+
DpDypXaR5EQhwcwV1ppND1iKa13NXsVmX0ikY8mEenm1CHbGdRwRWuAUCh80G1SkXGpVdtEDEbJR
GESnSnSPVQvmyss40bNy+iEHEtAS5mht0bBpXlbp5ZXf7xEL3SehvfL1CBC/ND4ZYBJNVKj38dkp
cL7xwVYVbMWJwreinKE9K8O1XeCmqZt1BXsjRQDIejVsm7a+BaSaYHXDx+Sa5FybFokSs/KvwWiN
6z7tP2xfERHlwfCfBrT4OeWvsm1idgLnZ7BUJ+42cLg8E6JhwCsPNgbl6SkrLQnGvi+OBISvBeiD
fWcN767LmsHlnDzhEIfl/2TvzLbbRrJt+0WoASAi0LyybySR6i2/YNiWjb5HoPv6M8HMqqzjqlF1
7vt9SAxSKVkiCQRi773WXOAUGkxU+OHzqpZbwPUJuV3E5JDcx60rA7Z1C+vNLPtXLTFRK/qYI67p
282bBpY+Gu03YRovMh4vcEBB5IrgHIbOobbkExFYZKO0brCuunSmW8YUwe2ni26zETPabjQdhpOV
s5eifpv6JOT0bh7SbjwLOkI4a6PtJBr5JBpoFUkVsBQ74x2fZIcQYHgJ++HCzvaRas3bgC1v0EQ6
+ALjAkA3CwS18sY3F3vJnL17XEm1hmMVYNUFjnXo3lN0l8e5JVGqgISyJk8DKJT5sx1qdk8lDEtW
umAfo57fDkHw3FACok5vmwsd0SaIKVla7xDYBUazrBpPgx73WYZO3F0ac8Itw136UieGXhdR9Mg6
EdBWpI2hmGxDKLAqi5XRCtujbpCRt+ink871VjRvkbDlJhkrjrFvRB3sVdpmh9CK3TUdu8XHtiQd
K/Noeu0OAi7tgtwD6e7B87LYxLjTpWckcm5ij24CihsdD5cuRATAxiQjzyRIiu8mH/HK8QhtUpZu
N+g34MH09dfCsb8ayToTnTqb1ZIck3wvLCQs5dShFvCM4Tgqojso2Nt1QWW9hv2xNnqyZoYjFY/F
XXKV+IRmSKIUt9wfi42fYqmGLNVDoxBvPpS8g6U/TTKQWssOjgIHVIZYHN22uib4/zYd6IG9lbu4
wuvk5eZNbyd9SPuAUHv1MyiRY0ZEMCpqyXXjZB1x3b+aMsi++KRNVm1+tNso/ervyYQI1wk7yMNA
WjeOV/XTr1pnm7Stu+qmFd374ByDnlw58+it+7g6itYqt7wAMEQODTKpiJbwyEJjAJquO58YOElk
wiqQzhsnwVrOC0+wrWzqI4QBIaCmZTIf+DmczCw82N2T2SPdMUDxQExig0dE6NJ1NsNvuCCKZZzy
w/FTf2PyZEhAYMYhQMQOC2cfoFEn6NPZYcXgAs/hiTgDEyIr4O0cQjpNz02ThEckWBNuHwkwMOmv
odvuqpQ8Gt/6pH2vrp52c0qp+25GhN6HlbEfYtp1uqXpnmUXiwJb5TCx2zDcs0AlB4/krjWl9Jdc
H6vM/AwaQq9CMYIf8300SShP94EqiOwjPQ33my3NZAMzDygJREgXoByo13Fs2IC4MOWapl2PEtUW
jvR3YUvIyw1kGuU587pTbnewhfuzv5+3GN2ZyZEhuJqktNalkzAsnzfj1mSARoyY/Go3L8IF7qsH
NArxCGeB+RXKH9QfW7N1oDzR5CoFMpe0eERc4e1cEFUMlJEw5N4hlQa3oxS5pqSCUrMmZo5Usw7m
Vt9NA/PGgXFXIc+juVRrKHQIlEvcLDw7ZvnFHTHsOLg6WAXdGk4We2rcjYxx6VmwaBiSYVOb5t/9
oSEwZPnDVEXwQT0BfS0CeYhbKIxxZH969INr82yosSCJIn3Jqto6T6Vai9qgvush4tUYpwxuc5DC
N8jBSJzBRJiAAga3Uj9R5XGTNjPMDfG8tTBTZ7GeSLxGB0Qq0VYZwyrKB4wZc/6I/TEh4rT/TibN
89w1/Zo2/6aqSJq5OB5qYUswNqLvuCbH72jCHfBAdJ3K1t46k5keOo1rMMjsXRIMTA8JaMmkwMOc
8t6F1vBkNKG/jjg7qlSdGIxmJGlV5CMaeCiAxavRhNoAeJV8VHtaha31g9EvyPLKFZs2gSoy2+PV
hBy5GZ+ocBocewTLBXa8k96MkeSWa1F3NL3GL055H/ptw/xGfs8GIqO9wTWBm3Cd52X/gfiHPMPO
DTA9+mcGwcY+g7rt8SO7DCJuU4yand6IDGn5VwbHlLsa0kgtUTl1ZebSCgIYBbXTyUFFZwCOmN84
GxlMv0ozGg+iQN3u+QWMU8YR1KobYUfceNNS7myS+jCfkgjaSdiN9nOe9XekklgrIft6tVBBqroa
NqZRMmhmbrFBw84MGjFSNeTb0Ag/Gvux6Ir5tcr3KOeJGmJrPdi2tYO3WK1brCV0J016ve5gQrTx
79CNCfAbzbjNMZtAg/xSZJNee61G6DI+k6lDca9sqGzg59ZmvpwNrcsUPoOJBZK1wb66Nc3kRTvW
u8f4KJcd/RVkop5VRlxzrxk6xB0SDcp0zg9EZKJ9FJEXnRlT3Q8ID1c1sdo737bOnhO8R34ZkFTm
7jCMxGdHknGf43NeuvhdS0p9rkOwYuz/ZwN3i8XEKCfth/UhSjEP9de6yi6BC+DRsjhtPNkEiPug
N9Z5fMobOMdNNX0kD6OWPwhiZyBQFa9VVzPl7f2vMST2XeTXKwgpEzI4a2lD5udsprQo+o5rAjVY
v8Jer0keTrZVfV5gDLHNfdlnFMZ+Pn4LSHxh42GHC8rh6JiqI9NvuRJH9tCsfX+3Ttam7jvIha+e
63ZHc9m5u8vu+nb446lL4eRM0tncPKjGVKc0OTI8I3m4JLDQe7odrH88+r9+LU+YO3cUnrOfyc1f
HsU+McGQjtSZk6Otndd4zyYlYVoGE2ojEABNOpySpBtOt0fRPx7dnv67r92+5a+f+HffIuVIsRAr
vSEWeAlTrm1sTqDII1hD29CacRmVHcq8KQCc09KeiWbAUFHzKgf5GYImvQCfHiCbpe5K1h6mbfwf
lWMWO4kcee3wXbJHZtoJSFrBFg1RdfLsnobgxNhVd3QLhz6548zbs8TiX5rYk2g/IhvQqCHRwKks
1GSuUJQyqaTNoRjVrqSOzyH/n2QAvUPHstYAbowm+PoV+6CP+e8Xa+a4Lk2WOXCYauvUHRGxPuhB
61uYCL2ZAujqBYlAhpWwSpIdNlAT0ny3yEWzwT9Deg2cTTGKr5UdXCfIIHuXEn4ZYht6+G5XjnUO
4g6AJkNQx6UvNOHoSqNL4yeCnqFA/NijKLIdj+xNdpROYLzp/JfZ+vnzYH101vST5mq0mUnhCWsM
kamY9qLtqlOZkpOrR3Q1c2PLdePt04pQgGCgsh/G8nOeEqKkoSb4ZvuGHpq+9MxSMHnZA9uFrUdF
hE/STYl01E95sPZ64wkVEdAfW70OELap0mO+wwQvZMc/WhoUMATjcQdrLD/YjfdSGJHgUhumjaXj
DmBzf8EKQv7XgIWGjYOpYnY8ORydsiK9GT/c2Yu02MfzDMRW1OrUa0+dJKG/mWFp9rxUdGO+pO6m
JC66I/mueJofMg25qoZOsw60MzAY/qwVF25X8w+WxCydyjGhkfUY0oGt3a45l7AXmFWvWDR1s824
0WziHCLjVPoF7tT8EZ7lc4SDl/G63W+aBcRpWKMLbqwuV96E5btVhTxipET+TjsV5/w+ZRXkr6OX
nufT3m9MFhTfPgLFz86TX267NB8OcqnxSI1NmR90AUxOtBJ+yXthhbkN2W5+p1AEauVDyPaH6FAF
zQmWFZrvEcbK8vqt5iIclxbKaBIEV5zseXKovPN3N02vahTXZED3Fr3hWEzPJJKayBJoLNOUftIJ
+x2b9tPtH/IV6BBekzHQco4cY9fRM+ijxjmg2yBjc6YX67vklTaTF+Brt/f56A+HOuoh7k6QbZQ5
MbQiJJiwzjRWLGcPSZGcylzze3t6+tPKDV2SWlVwcmuDE4f9MBpXqv/U37HJ+2giasElGiD3hn49
VWzfMhhvSXzvKeu9GxVx3X7wra2sO5E4ezKPcdJkX8amR9MIescdgg8RRETZg1567slVM2czOuko
p6phZCaFRPJMhj10ky9Wrc2dC/JmXcfTB8yQiYk//ag+MdJtkAR8sEDGnktV/zTxIjdRmjxphAwr
s3bWyZDtB7hOT0XEZEvP2ZvruT7kQvbrlA9bl4kUo2kvueRpcjCNICJiTkZ4gxwffCcEPz+n6zLI
u3L0jQO+biaODTZSjA5ovCPozxblzDfHztK7Yia+QG+n2n0aaeWETBwrRB07DK6P2VJFDS6R3zao
0MZj8sDcEYdoNrx4GX2OTCfuul2mDmXlf09wH6Dm0sXW8rLpZC+nX0c82MZvedvDYm7XjJfPkV2x
v0/pbpnsSNcB+wzcr+1DFDrMrarkPakqsQLjCAmW8SuMAnIeuG+HM6sfnla8VFg5Q3TA4PiH0zQC
pvDdNZQHn5JGwQ9BM8NsZ/jo/Xg8CQ1U9XbwK2KBBpu+QRU394XV9yCVnQdPIArKamKG5oQkLdtk
jFA99pYid4aBxu2gKwQqyjSgIXvB25iOzgrfQQWSM9Zb0Y+fuVm6a89H6lxrKK+HqcSR2om028Bp
filyNoo4J4ZVT8P6hOuWttNymMueFmHHZFG3cXGy7PhtXhIH87bnrubY+myTcjLnzacdp6C6lp9B
AUBhtaxpGAp/EewDVCSWbxKaJCxnBtq1YObZN/ce+qaPqmKCVyE0KwBNN8sEG9jcQgxPP5FLRcfe
q8xL36J+dzXkgjA23tAr5nMQXxEZk7JImgTVRSp3Q+u03DXJv8V3XK4rr9Ab2nELnurXRL+eSkKe
nTYGirUgi4rZan561ZaEUEUgnRyIVrTFl0EzKDZNxFhq8OJLKus7+ufZHkVGwb5M3xMFcGz8onwK
XPWdRJjnUEbzBwmIZ98dxp+5wBgND2qOPsD8lVDhVMwEp0Kd7CXthqndmw2gKZnVsOsTOvgTloE5
Yojq21X8xdb+hxhU8zm176DvQDKb17CTDtXSoDayEL8CFzFqUoZAahsv2Qa9TW1YINgSeFE2VhRG
9LyDn+ks0VF3IIUmZIAhgYH3k4tEtLFm/9ldJOB+2Xhf8dN2VXvtTPXk1LEG+hemx9bzdl5ev9Kj
YnCVLW6BHPbZOH1TyVWOcUS8sEUbPVabmKE+VwYrm1sn3+ysCc8KKuJd1wm9Y5ddHVWIqCQty+cS
jVwVmC364taknK3hMaPa90X/h7Ue433zUkXVKWFnu1LFkzNp0I2EItYTiNkktgK0Agi7proKccBY
mKL4HJ3IrY6hRw/Wnn76QHyh+u1LuJa/7Do6eg2Sb4p3ZxcPvFE+ePKLxm56ZCnUe4nC4hnPF3Uu
nqafKjxYs1EdZna4Gzec9TmMFI4ZbV0bqPnXsWGs6DoO1OESQu9Q399SQ7Sjo31qR7SAabfde475
2CGXRr5MhGxYp0xXE5qpPWhI1nRtfbT2HO/ilHAcdxlT3A45NeEpfR+irrov0qSCPRM7Ww8z9eqP
pzTy920nJ8JPknuizYer10VfSC5VVGlMeHRlPyUekVzC79FT1TEhwGSx7N3GhwAXdWsIkS7r3Zji
PweDmOLaP3Zu+wWbdnoXquU9r+jcyNSSd3VqvCoNC4w+QLHtol+W6yy3yOmNcVBPjTqjh5SopRXj
YI3Hm48HlWNbpYhcs/nURip46NEDiGw4xdGUXr3nwUmREAG/IG1DI5DwQaM1hbWkYsD/MHK2xLak
l1RhmilZjA9GXnhbL4Cs908+x3/jbVW/m5oxDCr8jDa2QdvFPPhbqJiOAjDowHUODlnUa29u7fu+
M08xmPlH3q6dpjd1SqUoOqJqm60DboK7OJP/ucCUwlYKMXs2xRmKluStX+Cp5QJPjdPYOCBfyUls
dMhpHyrxpxVKZJG9Lhs3g9baHpwxTkDYxeyd08x56Qhcx/uhrbNI0eGXlm3SSCDGmH5SdLCr4OPG
U2r9OjnaWlwquNj3fx28vGgPWahfQqtmrkWWQNWjgDMn1wGoqdtqW5nWk3b94L+8jfJ3izBvoycs
5l3S9QRv5W8WZyAyFjOGLgSI5n5WfWh96Cbp16lIPJjehkOHo4+/zF+qCYrSjB+aROtRPKF2BF+Q
ZeVRy0w8MX9tLy4RH2gWMLDIHPsLze5nLlzMONp9MafWOKY+wD5actcxTZwN7327LR3nB3yz9oQ4
OHq0sSEiuYi+Zk2GpmiccxJjxmIDGIHGqYxcQlzb4MG19NEjy+qMJPTa2fj0ZFsfO+bO7M9a682T
zM//8+kmfjew8waB6WILaDvYZN3fc+IKoYMyQhdw0HawGeGHb52g3VcD6cNOYk9sJVUCT7Duzr2J
lDXqdwnnwH4QQGtpDz8ECwMyYkLhTgDObwa2RHX1QYVgJHLmjetPVeXhxdvW4zy95mP8MJo5rJgU
LaMR5B+g5fpnY5BnNDz/+bXxe//VfMuLc5b/kAsTCfm/zbfFhIu16Gdk706WHZGX0j7dDaWIv0YV
Qe8yLOFWST4IpldyB+V0XFVGbHyH8ci9q2QT3GTVQSYq2xYew1bmp6DeJm2+Nr4iw6HJaXVzWhFk
DeeL1lV7CYWb/dOjVEWg5ET3MGnibgw77X70LJEOMbLvDpyIHaT/ZSSBK9d6mEtAtGFouh9BlR9z
yTSuGM03s0s+YruPX9ndkNiKA+YgAXw+ZQjBV2iREGIO0DTn0Hin6+M8Y5VIVzqJCS+i5liXpQ+a
l7nJYYKMDi6RK8c629G18eB716HlkaHUnpCW6/UAV/6u8sG2UcyyIAR4KZtkDACCF+996/Q/e4Zd
gey+lnqa0LgjBbXVU9ejY0hdVRO5Axe3ope/r/IRbBcFNUhzjKR5jZzP1b3zpR7Li9XM6idL64Hu
Z3B2ID9yww6CVafhHySBhJ9vKecBmx2OCyM/YLqEpo3JMIl23Leb3WxgURl27Vy1H9jeEI63R65d
/LuD393ZCS4X2XM7GprqS+E6/opglFe0WPKURCo/dKKZ9qpDitknNrF9ZSe2GduMKCitj/98Fop/
XYmU61rKFRALTNf6/QpjwBMb4Eeyg0/D9GAiXRa0Nkmnfc96+xovRDMZNs6WZqJ9zoCR0fIDKouE
norfGzoiqBZ2oml/zxV9XuKdwr1rMic3J8Wkd5qI78PeYbc4BfSiqp87b+V2bQ4AiB4kETNbUfr0
74PoA2Ebog26o2uZz/dmx3dm3qAOsMP/y8W32Ot/M76jpsD1BmHCFZZp/RZAaajamLXtRofZLS9x
OtkXe4pDUp6N+AGE4DkvbAJswuKlhJi4kr2pX6hoLsagKTCbVl9biceyd0mAJx3o3ggyZ2lWCmQy
eJarHvV3mPcoBxch5Dx+s3D/rYSBAzBMklcuomrjMxNLm/bBEdHJLtWBdnS6y8aA+bRbK9KKc7Wr
1b5l/rWZGWf9l7fAcv71o4dIIJXv4Peg+/g7p8LtzQpHcB0dervqL1MWeveaxGIrt784btc9zuAG
T3UY/3Al2g0ZV+9DHGwaNxx3jmvSkMt94qzSS9dbz9mUomLObfGSu6Fc1bAZPW4iZ1U3/bsffwTI
FK790H+vR9M82PWEz82Q5ptICMvpHK60NsGvMpWXTgTI9xljR2X2VjB4u8xx826EXbyOgzQ5wRLV
z75LBFJRvWg6Qps6hxWidXnNwN5fGkbId2M4ffXMtkdmmu/aakIdrpy3FmDzpQNCdmG9/EJMjrlx
bIvTFGjEE/ohAR+xfbBrrSgNc+whg3GvcRUBFpKkjw1zdWkZ1Wy6yb6/aUtYs49tRsnfmzCZ1VTP
T5WynjxdlWddN09CLPwaBFFPOcVg5c8ojtFL7pm1no2ywnPSFfHe0wo3xewBh/XPnVkzKhjMmCXP
e1SWTveG05kLllZuBwNBKjbFsJIo0N3Ku7NVayBaQv4yIi3b0f/4dCEjbnFTpyssYAXAnSy4EtNx
oeOQ7ZMesFXloSRui5AoJcr3rWnl5HB5LuI7y0h3sZ0WVzPWBySnyPdi6vJgptmtrDBdzdGQnNF0
tyvHoGmuIi/YWrVl72WXshS8sbli/wfaiEwvjM/td2UR6AnkBinX3H+Yrmj3c4QIBWckez+NwbEC
4Uz3hLoBBu8vYq6u6DbvLSRblyGnOSpxmBJRhuGDsuvaZNrfOq4S2xHC7jYGdspovUAL6KK2mGLz
BZ95+ZhFY7weHH4yChz26rP3hlJsJVzqPhSmzl2uJwY8VWC8/ucFFWLqvy4tru1Kx/KkJR3/99zd
yDJoDPWuAXudhvViIrxkLkkFKLrt1TTLz54i+qmokmAzWW22JTOgOA2R9bUv3BB6Ao07Azjzfen7
47U17OhIKvu4zom/ItI5PjQgC3Y93NyDEM57VwDqr6b8XpUKcOxkIN2r+3Yloqx78IE5+8orKfCu
oISj6zLue2RDirfCst1tXKD6DRjOgxFN9l7fdStIdvxcSDtldIuMu5BI4cQifujVoDfQa9S9gve1
ikrLYjJcfmNsTqfaK+811CzU/ZyPsbLcBzvryCV14nYXDU1CWgzW7Xzq3vPBdq9DGm8FbrPFp7fL
o1Nu6PYHxLtjTCgTQsurbX+nfdEfjJJpeQljmk3Eg8sOlzvJMByAh6A/ccBtsyBvh57fEtqOYi4V
zAfhhNeuSJDcUIIxmpuOcC/IVll88Mo9C4e2Xgag9pDTsSEjZPDfsNHep1MNnUI+FjOaKzbe4hQp
HztgR3gJ9nlQe6EvthIb9mqGIHZJC7bmCJPu0GGuLaNaOHb5qclQxgxYk85OEZo7ZOyLqG1RQiCu
Ru+iXhKcN3S+IMb1AVrMJC3ng++l9UOMHmQGW7GVIWY8VJJJmOQ//BRhgJ/YZNAE9tkmauMPStT/
R/38X1A/Uv3nxPdL8xOg1/9C/PzxI38ifizL+Zt0lrBofDh4Lpb04D8RP5Yt/0YEt+JeaDkAXxb6
z9/z3p2/cTY6xLkD+GGt8ql7/p73bv2Nfj6lDlWBZBUx/f8XxA9k9qWURB/zdwyZqeSCIFM2NZSA
KHSrQv6JRpW20KMH7cfXIuCWiM6rqOf25GSsTVxT7LrpeJQat02N28un4yib9NUb4082YlBZY1ms
/YVO+tfhDzppIu5GR1mbjFnBjRJ6OzQCz3BdcqO54UPVMscc0RLvrNG4p9S26UNyKF1Ii/OS0NaR
SE5scn10LPQyXcTSlBBEBotoBlsfRnhh0x4eDrr4gxb9ORDyR5IZwbXGR7DrSDddmCKrWa0B/rhX
x9804TDB9K/jx9TLj4zQHwhM4E7ZskbqtDlCm/0es7PhVmWcQzlg+UZkuqstj1vmrEgeaRbB8e3R
rXXr2ONbNSwS6NK5iL6o9kSSPqS9mZ6NiDlA37afwRj8MCMSJ8bMm2iZl9Bjc2c4SW9kTNZjJWgC
TZL2oM7VcvB7omdE9m3Iw+ZcByFwRImyJ+TVGMkfpGER/x2Dexv63li2yDpfxrRL+cggxELhNg6d
C1l8GVGlMzq1maboqkARcOMM314D+z8HP6xcdZhLZ2I2eXEmvw09TZVt+6GDtV+S+yMSHL8mQ6bJ
ZiJZkmtPOrO7GAsUwmz7EstmQ4mySxcwukUG6spESbrJ2wWR3pMJu4LOgJTBAEOwiC/izjmGgdcC
sAcfvrK6soKf4gCfHFyyTWZBPF9ap3zI+PPz0N2jIreOwv/nt/63T+KvT4egKrllJ/hLyGJvVlNw
sHzuMoSiVsghEfjeDvjUoZKWCnpIifFaD8jzkQbuda2ak7NcDLdHfx3GRdduZ8x/5aR2gl9/uh1u
L+i3p8jS6lMzB8xEbQtCq1EhQ7rRcf94iJToOmDGwoFtf9xo0/PYVKfbo7+eWsvXZreRBy8nXHv5
zMl3+hM2fXt6O9xOhtujeRrrDcm7PdI5LsvbxfgHDfg2vb998XZ2MDD5InLYRO0yf7i9dX8d/voa
PjjzyL76BpsOF71xdsNQ/yUouP2fDEYtiVCMAG+453RhPt8ON1jw7TrP4wbRarsI4G+gabuX1akR
AC0xZC4w6r+eAxN2pu5Rtu0APSYOchiXmuS7JvtGGiuDkL6UqMu9EWl1N5+EZ1EQLIfb09vB9hNS
LhChrXL1kVj5waLJXfVkHcE+Ru0/MtvyydJBnzyl3WmRT2fUJaBiSWg5I5V890rmtiVDITdm8OsJ
8TJBM9kNne2B8V7+KLntYiLI0ATzRi9fsJa3/HYQ/3h0e+q3iMgZ1u4tF+/btPyAHbTMOhlCcoNA
l1hYx7QLy7OTMz42TCPcGoIAAlS/88mEk3ry64FgETl+iXN4HDH755OcX3lnU2sdIsg6gY3qF2G+
pgNas2pHCh5JF54bV754yeJPWv7Eevm0oxxp4eiQ5jAuC9rtf/RxktdfXNOvj9NQOyS9DMnLNHUz
V7S5AMKgedRImhG1bnXfPiTz+L1rDLkWBlABsycRGPDycqdjUB98xoj5j3NdWShqOqZFzXPmmfEh
TPWbKWt2NINArex/yytLMbLNH2kOkzZ1wi19N+Rxtivo+jBD7Q4hsYobwol9LLvZfYUVa++N48eI
Nt4a048QK94RzSAar9zDX0toUmYvp8I4XkSTYkrR5kcwAYQuKV1xWOkHvFnhrky8FPa5doiGimkT
8+pWHZXTtgHdtiGJi3F1cZdVMyKFso/vJALcmZxsFeb3GgmdicnqHCtjMzKwPULrvQfV9gxkzFoP
KoAaD9mIqaS2t5Pm/qbwLNVqQCtGkkMF6AlZQAQGPJ3e4GAh2kzQKXlR8ZnSlsBGon8YZihPc2W5
W+Fl+HBgVBFS9Rh4RrSl6/AKaSvdV8l0MRKvO4bT0O9oy1qrCnHH2jGiixCJOLutyo9F6qGaECvS
m6M1wgFnqwJQLIrcqcSWOB3w1xuNj76wIMxbjW29J2glX4sWmgqDTnsTDpcyxPyuZN2thUwhD8eI
NcY5Yecf07sRGnVMAjlCEZi2bqQQOyHg+3h5+pOELqT7/gTxZyJY1xleEPbZ21mgBijFEkLYiZ3J
KBRyW78hBFUf7CSodnXFPzq12bVjuEEecDEyFE2Nh3GK+OHwM6In+OBlRrZBCKiBQOSvY9WN29RN
rJ1Vyq8l06Ed5o4TUzyid3G1XSf4aZTd5m5uMDMaDXHmDrF/Icl5a533VPtLcuyQNO1OSfjXdDHW
rqete69SFULqJR2SfdL3zAHsMFv8XbHQGT6nAUuiJ94Hbx3pc+mbkCkKGyB1vzHN+DMNIyAAlB+r
yKVrQH4PjpFp3XM/P3QjFxBInAV2UG3MmXzSHqHm0SgQ6YjM39op+Sr8MZ+unJJVb1sGjgx4xPOn
VYirmwekO7j3acZ7in70a+e35DlSlo8+YcUsUy7XLZaT5hQlAJMQ1R3szD2wucRtlXJ14sB1VyrQ
d/gs1OvsBsZuwj8OYMogoal6TUEXaWWcoNcgKJRA3zL40zZNp82AmpOZU/RWOv6PzE64nSyEcM9U
xgOeFp2XyR4gH9eklTMxHcxsq2jgIRDQV6BcxrZHa8zOYPgRLmYbkgSSw5wpJNBHhiDvA1Gdm8qQ
H6NDEez6NnaPV/J5EOsa8lfauOqxaF6aaen7Agd2wy49NlREDDoKQm5LUH4yCQ5A1uNVoMhiqiAm
GchA7dR/5g+9xnFIGJ7BwBESG96H8Ij4/2cyiS9zFdpg8sw7YQYegn3GcSFhjHGEhxYW8q53bOb8
aF5REpvwsIIBN1AWn01R/6qYtCO4NKNdmTmMky1ixrCrs6W1awjG7ncMRJfEIC5vNOv7OECmBmDX
WY+pddfp8UFMbbzWRfoICeepMTOK3r57kXoj0HDgj23OESKWZplXh6ocj0OKNzi1WrJhkcggwmKi
zdIfroJlGFDTx1v1Y/s+EF+xqS5xyagX+ylKJDkRHttme5FqAzWM+KbUVzHFwbkJkDqqiPEtYUlb
dI+wcFH+DC5bGVOGHTCD3c0Gq9Ns584GkCwqeV18icKYnfgsgUJHgu8iedVDzUR4CPUDfJ0qGvRB
V4iSx9Td+ERwbFOj/ixmvzvyRgCdSS4V9mK/MprrvIx1jXXkJqD4HGI654rbkQGa20jrcTWU4wTN
PfRP/Ug2gajQGXDHJhEQ0ws5O1jHynBdaYYFRB5aQWwQgGHzxk4zzR8LmIAZI+9hXDll0F3SkZDH
JYQiGrDYrNSyH7k9vz0iYLj+4+nQ4smfDLZkS/lyO7A3RSr4j6fcEgtUE8XbKCu233mRbDmoFYG5
UD2XTdTtMCxBCr89LfUIOY9oIaKC14K7CS3j6VkIhF59AoOICLP47GogcxXoe4Iq2UowIYTZ2GOX
aB0N9kmGr2ORvYrSJMGZIBkyPdh51RajB51FP8LFh3UzY830VU63QwKsnJ4s26ADpHwGHjl+VXw4
G7uNkfgvdrgCVuMpWw6W6umqRfHdzSlVTP23NITkLuz8GA9oa25fbjCEhy60CZgyK1HWEwH2MwTK
5RAjdt0ogSrGMP3mBIX/E0J5u/UKqdkNxpU69uYJJ1HzT4du2ZXbYc6cWPj3xFH9mXRZLfvhHHrm
2ndIKQtrsljEYu3rJGJMMJY897Gd7dLcvUDVrdglUtGQxMJDtL3IIhZv4u0p8U/5KdjJZWc/pF1s
ru3lIWtXRMIMG0M97LOxnB8YvKKolNazEuUbdMf+wF0Edf9ohvdhX9/PMpcvMgzWifCuRl5ycpeW
cUnc+FMDwNrXAy2gCW/hDhUOFsYuGR/gRYwPQdT9nDP455lyJ1Rzubm1GuqjOdI+us0epXkUmKTa
sn2ynB+YOCoSCUkhy2OglGo5RSKwCPtpyB0sF9MhQB+JCNb5pmnT3dVAW7IoDh8KH7xKny9pluhv
2LcNZN039reRkssd2vKJuWhePRtLiLvRvBO9Hr44noGdpUKcQjVurCQWlFeSmtOTQ2Itcc+/Jprd
951FI5O5ICa3pV4EYiy3UvVc0i6qwmiR4Q4OcVh4H/S+SdSZM494oIgl04mtgquynJ1NvOTgSTLe
721/ehyz9h7m/AMfhH8ACYlYxvop2gbzZH1MCozyQwRXU9DWA7WTIbSfnXyXt8S2tj7WzLqKp0tC
d3oHU2Ldp3ii2nIcEakLc2WPyE3QStO5JPNUDUaHfp48B+3iCDGB8xph3hzJ09wEhWwe6JFigCmR
jlcxkno6ycl96+CJN4fmJ7lu59APgz2Em3ru7juAT4dxktc2/h/2zmTJbWXLsr/yLOe4hb4pq6wB
CbAno1dImsBCIQmAo++br6/liHsz3rtpaZY1z4FgIBmk2AAO93P2Xtstz2g2gHIqrGRW36dF5JUJ
1YreDscy8/tt1arLmVHh2A6u+jw71FmtDEAI8JKftb5kO6Gn5YG2404ZYjNA7pbQssfnj2/0fvSc
r45r3sf9pB1nYqmV0bJgIcQYLdLprfGi70oxG/fdXA+3Ajo7DArlSh8s3Hu9+TPpgOuU5ExuZtZY
D4YqvYDW5BMttSDCqW+DVmTnwhqYz5GzpnYlycgglEZjhHqZMlJhpQQaianujlRu20nuKMFdrLk3
b3hLzyr0wYM55e8dhelg9jIwDK4QN93FVFH02fSQ1qQVEoRINSWn/avNF2fSTyozioBwtHa7NMiL
muzr7AqWJ4S8bzILUFDcm4glR5jHcYsQDLm6sUERhrhSVMOe/iqhTzXvhnL2BqkfgVjLbGzVFGfp
3CCZTVmr6hQdDn0tXskiCiFtdheU4VgcH8xIfayp0hx42SJAoFJzlUf8oDTOvihhAPC7BVo6pXd6
0gYxfeCLG04GAGTz5GjtQ6pO46UpnBGWH3ssUeA/KILWkt0Ue4JfUigGomLdgw9gnL0Dq76rQpSd
P2ePAFOjD3ssjVjVV0oUCVyM6IwAKTbLpL9iJog3UtK9EzPy0nHAw4SZXLe9k5nTTk/TPn7UyL99
rVNr73Xle+aS0kWAZeQrkbjrvTtCQtSrqg0v8RSqxGh86zvOL7xAu3rIwfjbJeqygmDGovmBeKbd
ou3qdignHNLGAHKObe4R8UDheRq17K7NovzOreL0lpFQo0bZFk5Rc8QsEz1XS3RSshq0TcNLZKL8
OWoXcA42tAJ0JHnTDbssasobdkp6UTOOfSneKLvujURA4wICd0Fp1pi+0FDe5pTpA2od/cEqlZ99
5WA+kEEfamF/AVE2HCwgyD1IipsWW1IUoz2vAy3A68eI2E8SXazxpomc5f2c7idSh9FYEtRe5vPJ
JLGEelkMXdjV7s1kjK49yeSkieX3saHeuBp9a0OtORXu9OBAFromJUcg8bGbHkD0xsIZHMwmVYjG
SZXNnE3VznG8Fwaa7KjN+pElMCk6TXadI8mYwmC2CzOYJcfFKwj7on3nl6N+0hGr4ylqCUNRXYdf
NtE4Yr6meJaYYnbXpNU1WtSethfpYPhUjSFa5Yq2U+w09z26K36lN3fTMvaPspo6kb8rnPfOHqVR
JuCcag+JLd0iZSKP4XIfFT/MkTZsXw8HqLDaadJ+MMUYD+AJoSRawC5ETDKy7SZ+QbohpJoatWgy
7Ysa3nfm/ALno7+YzO77mlVkrCj2VbOIwM5rSY96w+lGyAe8AKRuM938tk64rOjhS3rNPesoEju7
DWlpPTC9HrZjkwq6q+jYFcJXt67u/W4XuiaF3XVMdeNki4LO2UYK+d1hyQS714rn2kADvszK1o3H
lBWt7u663Dax/mG4bXUmsIvNbN6Wc4B6bOBjNPptnYqpdAM3hUWvqy/bL13m2n7clNoJ2v4LLcYT
2Sp4CpFPUWqIwKWTnOlzKbsMURLBOZwQqQMZCJmsdx11ayskjMJeCLbTLWliV/wUr9w+6rP3qZk9
Pwde4HT6l8zWu7OhmGdP9CCeid7Y5Li2HCeDMmmJ8BkBMHiD8c0cl/g8ZjXj04wtVU0TgjeWytci
QLgeuTszsjzmnHED/yBd4IOfC7Vsrlp7qwakyqMdDjvLHeYn1D77tBXjgVKUudGloRJoFqHCSRbf
Mou5N+KxdAcM/GcNLwTILLzEKv/dqHSeNq43vllN9Qj4LA+sOh0gc4Tdxp1CSdgyKGsqcO5MEV89
x6HggNIKFFkYqA7a44XpzzZJPFat+hMrqd/Dok4XpwUhw4oRRHGJvrnTKZvoBqBVEiBnMkUjGJVc
M0otMDoKHb1Om7ein3/GmbHzmoYGruYWL42qTne9genQfOuE6F/NnhDLcoGp27kgJdIsxkzmdTcF
tfLBKyzrXLTzzlDN4QEs74yVoHAZYUxpiW4U36wayp+t9oh/m+ll7l2iIX6dkSudxpqQkBEhMonl
ZX3OVbB8g6kk8jqjXoc+5Xo4ZWUQ6zEIpD5TkIOqWPMxBR5ybTxUGMh3hTxgjUb3UXMFhV1NV9Nr
lX1aVF/V2m0u5Sjis8O7n2DeIn3PdUTglXbIlvAN/XNFgi/OkgH049qRRHS7XyolAp9dHMbW4hgr
6H9ogh7l0rolsav1JvE62rU4PfyMpW2Qq5GFxkYFbCjjf4YWsEI6DsZh9IrhHDcpUfbGqJApbOjX
RPY9cVZC2NYWLqQlk3nXwE+UkwvRdJb2bBDc49tTO25dmjUsH+oeIvNjaRdeQDvUxOXT6ocYwbiW
1uXNjW5T1ljnJoVPg+Rfqt2yB01Jxh0WV8V3PIITSE5mCdSjBaLbBq9oVvpjguMIWXZ2pTCxH00s
D0Ott2djBPpmtviNB+yitIIc7djZ5btuMSnSSI3do9gNIZ9TkshqLTowK9oZY8Q3srQJsBuYPKY+
oLAuXdZrJdEP1CAH3xmxl4DLJ05MfgUaNA+QCPNNqfG4G6F6dirmwSzPBq5ES4GvVECC7Oz8Qkp6
86CpSNWBNtCeJu7N/g4NpYYVUz6rmVjQHGIhEoTaD7PeXcscE0O2aIyyxL+Gk0lFMe/hTjBXpkDa
pl9NJIl7MnGNS5jnWNDn/EcH8WajEqR28AY1ox5Z0DkxiktiM7kIKa/6+G0FiJxy99GQnuhYHlOn
Uo+WStOpFHdck7FHdWF2tXOT8L+0vHVqtzP4ZPtqSlgYWtFjSG3zWqh8U+PXBOLjxU2h79mhUQeA
+EF4Oh6LtFJ5tIRwzuvGbQbByzVii+wqv0MPne7MMWc4j5hC1rnb7JPRca56YhdXPrbbJwoBdPY3
y+q9YyhvdY74hjWoObOoHyjgMxaMKBxyRylumG7KmzD0R3hfzVkk5O3NrFkDEkyCirTxR2KmxsfJ
a4OMqGdvYKVaTKK5q80vleP1ZxhLtc/iQceSAHZqqUtYUZmoz0uiwc724JYVmXaPBXd6Uhcgsem8
CD+RjArN1PQNMAusyS2pz0ov3G2iAtuwaFgOEvWauMxdPcYuMgBDgU91uZswGx3KcvqBYTc56Pyo
N+zWWyWf8TjgxAEJhH4iE/37OFnmg+AwBO+nPkFR38QZVKKo1G6seY8LUQSXmlxyc1iYnGdHU+o8
PGw4u6Zy1E3R9ncUCOvzGCUz9W0zRXjAtNGicJvNXn+FQotpiosBS1OyBEnbTK3mWOUMwnmmdABC
WLFQcUITz0FkDI10MV1A6dfouYhAtEadhBHjebRIsm9qd6+IKME1gG9UrzuaJ7WX3qXzcAcZZjhl
lAOxZY0bE9XfMc8L6jTDvIFZRTox/dVWm80NDUwPVFRPkTmnxYOWOAk0jBiBRSIx44fHeT3YvxPR
/IInBtevcH/Es3Ma2yG/lR1GrJFoEszhdR9YzXJrjDJGOWGM25ji9KaiP7yfp6nbmxmXesGyaYeS
SBbcavIylAqaoUPIoR71X3KrufQK+SkGEqHNMjvVfs5Bp6iERpytrHtUEXNth7LjvU5QbCq3f65C
z71QwEU2zrUkCxFAJ4mGKqknjA5GWFtXR3u2jCNrbg4ODNTKbPX73KK2qy11w3UtV1g9ug/dRHlq
tLAMwjc0/bkl5I0QELJmtPaXEU3luaidIFKt8iBJNobKRabt29fCLr+pc4kxYR7feiRikzuJYP0c
vYtm0Fgc7BAFB3ACj3vU+pfYxQmGKUah7Xa3hF/sidzJgWgNhkCbArFH59ah8XQqO/O5Ss+olaev
psV1Z2yIhVGs/vTRy5cVrb/1/T5SYWVDMAr757guCsLMZLE3l7WkSnZj+7YMehx0J/JoQKoPELxk
pUzx+oyRQOBhIBmBQEFVhlRIDcJ6G7rGlqZVdKR4qBL4CwrKQJbsa2PM9N0kX1R0xGgkELJQMEUP
Ue8BNofC4a99+zVDlznUeNCa2Ce4F2mCmr/lhou/Bu+719wR7ZntI1rHp1FWyoCZOGDJKg+4ozae
Ipgsfm2EJDBKf/O6iTMB5hgdq0Kp5tTOJnKdiYMbon1JjEvDStnSHzhZJCC5/mIto86aJSFRgLUM
kONMi7Y0/XNfhSbJmKpV1RlqGgGk6XzMMLNRhJbsb1008OTU5uQtXHn1xVs21EFfNKGAQRV5S7w1
l7+wJgk5Afi0ZQkS4n3gk6wbTz41k0W+z/sUQxc76HQvf+tDhwazpJTViDWF42n95OteKWNcP2+u
e041C78x6CSxPGQWLG3g6577H3vrzdXtXer689LVt7jOjW1eTdmGgT0LZsl3GuXGKwqW+IZi+YM0
z60bi6vXcYHl5AIghj/Mem9DItxwqoBKfGzWm4vOZFQIMJ2ATP9MRYoWlXkAX4Z8b4usaVLPlzKM
dBUppIzOVNVpGtOtYMIrjIZ1nxvv20r9qs0Gqm1ZOSWDpT2la72UOUh78ogx7j203Q2d5RMQsj+j
dVO5Fxfkl7SduFsfpJE4HWPnSyc/DnkNf266aoh9cHjGZpDnz6qUiWyoOuUMKVSpPBCiNYI3imaI
IYdNhsL09LkZjPLSE+IpPVyoRqwBzMxaEaY5qEFtAnWmDDZlRCqZICnuTTfVdqus8X9EYlSo5ue5
+vXv//ZG8i8GmbZrkvfuXxRflq0b/6QC9d+6t3/8KuQzb285z7z/VbB+yIa3IvnXNLiPJ/6VBmf+
YUObNmGWa4bqWt6nVMxV/7A0SEc8TOHGMjT+u7+kYjpSMYIDVORboLgMC7npX2lw3h8Og4ntaKTF
Ifxyzf8vqZiuOv8qFQNtiZXZcJimmg7CNl7vH/+cBpflRrvklTofpqyiQ4o0I8zFk0nzGIMxpUvb
20WKdldkxNzqqj1u8Im1OwkdbTkLcKc62WNFM6HFTLJ0owmQt8MDBqkoyG08YM6kcuRmw3QpnfZh
9HQAnUpX+VOMw8LlyhBf8sGG3MOEl8kw/4yImAkDmstI68bTXosQMFJIwNymNGf5WimlT0NBbBp3
J/NWZ1Z4X/4QzZDQJSwln8HcLKOHzRsLcmBmoG+g8gi/rYlwMtPeJVsbgVubRq/4H5mQyQtdT349
bRhbnPu2exHxIxMRpgUepcZOUDHRnW9xSBtGY9Y3t9Fv3LOkIstA6rlmzlUBUyk1lsb6pGyULENP
g2vVkXOBfMhUdGowb9opITmqCGuIv3SsMmGqm7DXcEvEqb1V6Z0dHb35QavuNwZXkqOIIrIdYkEW
wfKyn4FYDJl7zCkSU0nXr05I9CmUDHFMTKSsxnWcOvLeYFsV8ZDAfPIAGsCm8qmfuccJy+WWaXF9
XCAVBY2XJrc5Ji9WeN6ptIcrgMLurNk/2rhNL8ZgXonAchCyEDE9MfUKGqb3+yaj8qLaNavVyUl3
xmr/gEjuzEgIZnhPGw/rzXZQTXdjFhaUWJG8mjp1vXiaO/D8cFKSKm59OORA0R2Y6Et1HpoRPSxt
3JioI5fqqap076GG0HhiFT4tNiVNhwWGqQMDAsHsK+BTtl3bXZcsU47EiNxZZenQ9Yv1m6cjtSjN
b46WQ6yPqstUedVZQYzv0aw4MNITAY7yHtj7/IzhGR/mJJDkjh75sRYYDvSC+CIcFlfhC2sToJCl
QxCUGefBzHC+A7Kj0qukj6rbCxmrZKr5qW3SFHP16dBnJQsgZ7T2dfyzyUqfpiVlPizg6ITynVUo
v2poW9t0grnDBYRZRGQ8di6SacU5ClakjS76S9FG7SYcqS+qdqbhMAXn63UcJ2HGF+corPRtM7rv
B1J1xknvj0tFBqAYnO9dHKcHFX04M38b/GLdRdulU79OtM+2g66zDqE3ojr1z7EIecrUPnl2iXel
Db/nCtVstXiCecMRVyRX08XZMdKSLtIUGip+Il8bDOImsqd2QUFEvgU6nrY5NiFuKrxp7b6c7Wv5
lsAH2Qwo2zez/oREPz9ExUgsFR0VrSZIQdf9ds6jfZaEz9Go/HITuEjpBAHJsOajJvS9U6dPcKvq
IO/Udltpxe8cBPHSOuBAltDgeAlVrOw7V4uai+V2iEkaFBRFy7g1F+2ZN2s88C3/SMiyLItE23Kd
7YNMd37UTrkvc6++MzzvudGaS4u2xUdRK1CM5925S1+gG15GgqDNCn1QR+LNQ/pdm4afhLnyJqa+
82cgr3GignsFIQTlkvAeQSkbs+8ivoa1Zm0jC2r2Ni6WaofpgZ6xTpiabZ5DF7Qjjn9yAlIWoXNt
/jAQ5560Ot4V01DvR4oNW0hQ2c7SvefCVqWaLrGoydKhVylbo64h9wl/RFKTkNVLvQN2DaC91kNj
RMOtmmI4KhaDEW5UuMzJoaWlABsOYJlXvGR66xEeVe8r75wCUY+BDYCEjrdwRTEC6wdsen7CxAmv
dP3VckcknplR78lG2NSq8VpmgGC6uU+wQ83xYTTgvViaRbNlSr8MyRD6NLQpnxRiDIYWbFHh0DCw
2i+LyUA3ds+dZWPqH13pIGe4WPL4PNQkeNlGfoet+cEZiHAvR1AHUYUZTswvVYZKOCG95fHrkhku
NFvwzYt7nIcOOSld0klNwbqQgDETsLh11ZMhMvVSEORhGifA0OKGIYUoc2Sd19RObFpK77UcrjG5
+96cEy+RO++KZx1YAYR7RafqigcdDGEH6xmHN5Tc8aSQMLo41k8zB4YvM9OZXipBw9LSthdiZsrk
B54iAsCS4rVDSajj63AKH1UKFDUi2bvQdo/hwenVH6pMbO+IClQWMtwragdRSfQJeLWjQsFuY4mF
Eabzjcj4XRMEn1oMGPS2tI3RJORHdWKHw4yKqaW2G0gx15BIeb0E4LWsKfON8WToCf1PVu1zTc6l
IjPpmYjsB5WU+oS4+qoF/4F8eGfNpC8Ccytraj4VEfeS7B6I7tYNIeVTmueIXACqcBCB3MS++Q0M
OG0HsCI7RFACH+lw7NRxPsW6hrqM+uCYuU9qCRkpd4hStzpFNoeH44IuYGfgY4KNbULdQV/qVNsE
fcImsss99v9ya4fRA+CFY6HHgRlXNIqXI+00IhPpKG7jMPk+0LC4UjsMRA/7MrGA7zfw1zc1hQ0c
G7cc0q3Sposs5RmbxWOJ7nXuCIZkfHeHWtBi2KNGe4tm58WbAbUYdRNEVj6RtVhu0np+TxU38jsj
YtEHdFzzTL+L0nfKCkdqtfa2tl6T2X234lzz++ZL68JFTLt7zRxfo2GZfVG3SPguDAqh1MucO1tA
Jss2HTF7W7AYiinF2LZxraPUPkJSzKGbdkHBWAAgIMa83c2ktuNvZraxz6rwmAxHq6lhUyio1925
/TFt3BxDpiIDBEEmXbSqZjrCEr/XBbDzzrgrh+FLOucU8Sf3GnUcXHRpryUs4b2YCoAtQj9GZfna
9FRpGka3rVM6EH3bF8+jaGvM6U/a6ICSFGz0xfCysHRG94Q21aM6PE6Ofo66ec/BHbgxhI26IgZ3
7Jmv4NStsuyxSEjEreufrFQQahQTEUG29O43eDyfTRnnyDm3D9U5sPGY4V/i6DPTBsmjzDkJKgPx
aQ4CYdPb6P1JGjmptAKgV4zGgSt7FJSjlp/WzdhZOSlYOZ3ftOOCOyo252adHcNonE4Eff3zZr3P
livf9QEOAKacJFYxgFOvWKnW62aVjzQqpyxBP7Ncxq3dpGT1Oay3OTmzI15CmtGsu0O5Al8GG7Nw
FYOzBKZ9FNVTnvYmfNAGPLZcPrZySblu0hYQ+rq3PmBVIzGi8oMoqx45XD0YUgy0gufnjmA5k8Sa
9X5XPrjurZv1L9q+fgf5DNdFPrjete558jU+XnPdXR/RKjA952pOK2BUPxZhG6dyILZS9Y7E26NC
VVJQJYXFMh5RzGn9A9icIJ/d8OjAMks/hEruUrD78V/I/yfsRb+duGZtUxdddAOJ/tTk0lS87q53
fm7+dt8qffrbfWFCdlNLaMDf7v+86YYJgbuCNnZZMpDHsQIV0ayQ6svNKvKq7NHBCCFvm6zts4q4
sVWq9fmzClnOylZG3/ozZwDCFmb7/Oxgcr7k6BjJO5P3qU5UHlp4yZ9PXvf+9oKNlMXbTozvTQL+
PjerskyX8rL1vgQ5Lx7bbN6sb2F9KbzrsALXF/zYjUL7FZ2IjQdyKU4rH3/dS1flftYBFgMi83OQ
UnCPZhj665Gz1S4cEDBSEG6X2ZFAAWgSjkA5+fGzRVHND/Oxv373wmY0p/kT+mox8Q46+fOtaqx1
71OhNXZXmoTqUV9MyniqtDR87K7arAxaPn7rlI9FmJRsyK4bxxH8CpU8o+jGzr5Lu3BD2CgMe49T
B95ii26ZgtZ6c92j9dGczEHUKgxAdr0BK6SudkGIi/5gVOU3xXMR5yaE3kCbOcxpS/SijOpUquaZ
9izwHdLmuvl7Cw6ZEj89nvZizk366CbW3mrCr02IRt1RxiSomUrv0q5udpUT0qCW9Eazei5Kw9rh
LHoojAqxBoHm+7icuVz2qL4YL1nM2QkWoEXOPHQF+7yV4ZDEkETqbiZIRiVnRoPzN/TomVIab9ri
GCdLoDjoM833EsPdto0njhpICmhaytFt+4SKZJuexx6RqTaE+U3XS66QNkIqdBf9pjJQaYXOvJms
qLqDvkXnW9XP/TR8G3TZqKoyqrxR0wYi03GpRzOirrH4zRn+jOK7gsvEuowcp/jQqyqB5D3S6Gyk
GdaBOGppe4a2HZH7MNODhkOOh60BMT0kN8yk+JibhjZpbJf5IdW7erNgHmBGweGXy1EZmVKOaQGd
xGbd/bzzb3+zPupJG8Pn35Wt/a1pEB5Rdryuj9Ebtxll5J8tA8XcEqdNWKICXFxUgZrcrDc/NixL
tl6Wcp3v0XuiEdNoCi61fYzVPb1YAua9nhA0mzNQGbz7SV2G3fpCLXiGj5dsUkSEabNMR5t8YPn6
62Mh5Ut/UFKZbMF9tVziq7N9Xh/s5bM/X+LzJpliFHTnhBzvRGYrpGEM/CJqg1TSO6tMIj3X3c9N
htppP9ojeUdIbZHlwYNZj3+X8uQMyl0uQUlVk/d9PvB50268Mds0RVTt+8L5+JP10Sid3/RWqAwk
fz21aitzqzHP21Ty+1q/F1E54ItD81wl8MI2pm1eICnCRJY/wfo7IBXhgfV3jfLSm7frri4vPaph
vZIvNm0bVdFP62bGQnDS4zjaDs0CLttzQL1KJmID8uo0ikpHejt/wE6Zl//phoLw/ufe532mjlRN
H3WPWHFkrWuxu5CXX0gb8iOnuOscG9ptuDyUeZKQiIauAn35cZyvuhyJV1fSukeUMsBsZTxE0tll
2sROWoN+YOEaBQ2nxoZFDjLbDxfWOiCuTq31zTQjjvyyUGN//d8n+j+7sjJuq2eMflRLkuj3WVpD
xh7cYaXq+9Wkhdqn2Zmu+/Dp9mtEGqEUkfLXSUpRiQfzRCCmCHLP1gKoC16L9kfWTEc3/bU2OdYN
vRAzP/TyiqCi6GzPkZjLvadmp9XAtW5aiAXIlfi6V1Ts+rz1gd4CXwisceYKINYtVknIt6A3Nv/0
V/LFP//H9f9an/5f3ue2Ma/4+Qrr3vq8z/s+b36+zOfb+7xP1JysYUTNrHWgD32+8vrHTj4y9fh4
75/PiTMXxoeGwl3aHtfNx58oOKkZI6UKSAIAIXXSYRgie1c1KP2kaLicnSToufSyxOdUxt6HitDy
4vLw6d4rl+ll7LoYIYCwgZ9FZAQgGS8jYobMxtA2dJ04ZNYjdz1OPjeT494Av+u7ZhHQNccHYdDy
WZseCYxFgmMcEHhFjlC9KFHadPI6XKGsYv0v38/6JtRmeBp1u9i5uE4jYBcHW3EQdmMX8V23IlKW
ZiYojU3ZdN3JyOvkGIPod7YoTMVxbWVAULjH7uDBaJEeUQ2v3PoaXMUxzI2L1e0bLWNciod90iEO
QlPzgXn6n+bCf6O5APdJA/z0v/7v/3mf/nf0q/xPzYWnsu/if2zf6EQmxb+0F/586l/tBfcPi5eC
oYeth8YDtJc/jeiu8YdhOdjJDQdkpE6z4D+6C4b1hw75xXJ1JLmUXh04OX91F/Q/KMxSt8DBrn04
2/96j3+C4tq/3f5H0ZMokTAj+Pd/g2n2n7gYDhoT1YQep9p0ONS/4a56yRVpBA3vpiTdm+hK55LU
/XNuUoV0JgCWQ/s4SLB9Mw2DH5uadRHzeVhyCjWW7e6ROXglYyWTH6d+CB2FLGfaovtS0U5GGU2+
GYdhEM63ualgfaneuxAZRpIlpZKHehFXmwDRDdgZJsREotgNx6148lI1IDLBeJlJMZKJ98pOW3po
Yza1C3Ru+06NSuCTLhFHjRvtzIb05lYboJ07eQRssRAHvcy8XTV5O6eIkNlYuJhQLKdM8wKNN7rh
nCkDj/XlsSRuEXPj5DfqSBEF4P2+qJIghTS5C8nWwKdGgJo57Nq2yp7AfrPoHQxiUNKF5MCh9OtE
g4w3DVQpRur/CLj3ejy9eIDU0aSJ5qJY+35yk3M16faWnnn7TTGmaYOcaw96yNspWWLSwaYRGnK8
yEngzyadCcotmYMPpa6h3+gtySkmvBfkQWAm7desTC7zoMTIJYuDEJQagHMbe6/2jjpH1bkvHe0E
Rv9HI+nwLjyuIxxaJ9GsZ69u0bGTwl3ojbkr8ji/RFN46EM9OmEpQLcU5Nh83pahveTGi8U8FJkk
EkBCAh4NVRTYxQhZYA3pQqXaRIOT+J6dP4agiBFat+bdOJv5sfXktCnGjU2UuXq2euWMTSw7xZg8
bmLwUPp71ctgx2id+rn2lyS2MH+W8yaOg6wfwkvYErYwhnS1SIHcNTgBHpaSllO11Be1cb5MJdVm
wyIHZQ5V55ESD24NhdZYTWCCjawc4TIaKLy1kMa7crskofUFqDj6ltA46k30SMvK2NWZIECvioOa
YAA1tEOAJHWynaDA+nNsL+c5XQCndVRvHQNzWJsgk5DXlnZ8rhQg163HgkfJYgQBA0C/pRqpgKbl
SJp3ZOyi5qfGx93oju3cmymm2tL4VuVa9QZvTFyycCgesBaAjQSPhHN9sF/jxDqMYrYORQWkq3Sy
O8fOCIdD/spxb6OtqOdrjq3xvh2e7UitzrCtH91CD5K+e4KUv5xmAESUfWLgBvbFa0MD/zLgrtox
nIcQQVylo+LQCjh+Zt1ckmkCQNORmg5ZX85p+6Bz6SIiJEEQa/XtuVOWh7ocgF56KRqtn6StInRN
VHJq8vzJnjo6fsn8UEbhz7yHpKI7pDAZFNY3bdQXu7gmlEbkthTrGRuB8YJEI8LDlKoYDwo4sLMe
njXlO6ik5zpp6rsUR5RAOMMPhX3N9WfhXjBWEcQneTbMsj2m/+mLisRLsTzvwpz7biXzu0Z/NxGx
fVfsoxsy2HNpT+I8Ga6yTSJVDUyh43ByyYZXaPp4cTXu6E6dwgk7a0rQdED8E3YZYBxeV+88o4if
G/1L0dhbokQnn1QEeGQRaCbhYW3WFEcudJ4Zgpx70De/49ZgPkgM5TYpKXdBtrEvKkFu+EyJaOtZ
Nsaqae9FDVuCaAm80nZ9YybpXMrOC/eZq4zbOcGo0Xf4A023fyTACaULfAwCMRAnoJk0AkXUhk9f
E5izoX/X6CKjqky9vRr3P1vIzlFGOLUSZemBTIdig/jhl9PPWTCNBD93KvakUbj5PeHbqXtG7/lC
6qy+S0AoowphplTYKK7KucRrEykQfXE6LFM8BLHh/ja98EtjxLls+hibRLHNffmKLIOGpYv/UdRh
yPue7vhq6cDM+WNd/Mqzrn9pem1Tks8hqC0eVFP0gTR4a8jVJ3fcdpGARazpOcFz8AhHS538YSC9
gVI1MQhd5jvzr7CCztXWADaQRi+7rq1fhUU8aDI0tq/yN+hXvrLEwDFCEWhbm9NLAfvOn2XvtbXC
SyzLAaNavC9ufeopgPtYft8Ja8q3sBaPPXDGwJljsYXpGRgaVK080/b0541NbwBvTfBAhhp5sV00
71gyclLG6pdqJjexNKQge0E6JlcrO976YfLiY+2mzsU0lemeDB2ZPoitycZp5yBRKhYGDqOxqNVH
Y84wP6HFMgmVbpVXM4leZprSAUEzxnH2aLLN4w/CCif6MO60Rx+WH/FYfyMg7ocbZ+FD07AYNodH
ApXwE1kA/8zkPko0KhgdLBDTFhYUET4EALuHJk4Y4mZOzYaevt8DSCxSusohwZpgr7ydlkZyga9t
FSP1TplGdgjW0TZYMjSIqnp1B2uRAlEQKVWhHtxC/FgWDGSjZimbBRQII92+VCnrOxgRI7D6t9yk
Tdrl+QKfXHavaDMyMcZ+SEazFdDuZqK71EGI5/rgpTjeF6N5NTo7PugdFgytSMiOG4s3Yh1oWFGP
WZbUku0/y6ebxlHCAZbVeIQRM9BBq+5tW+DLzJVDPtGnj6OFWo/5c3ac+LoIIgwyw2Lw6X4T06o9
Q55Vy/yrBrXsMR+i17Je3jFgRsHSccwgE8WCgNCzxu0v08CTPSwv5UTe4TeXONxDnUXk0OOj8kPk
t1vC0ey95yz5k6Z3xzRUiNFk/IYfGFIa4QMYjas9QIIJRKEkX4lNpdUbHmjvpQGcXzhVxRSeLDsi
zWwwn9xkeoDPFn8dAD8XFjEcleitZ4DCLwxL+BLi7hWk/8/YHNotbOL2BkIDjg8zmG3UleohxZPp
p12fPdGgJCg7azq/Vhnz1NqA8B634VeWyN/1uetuGg0fIs0vdqSbb4Mauf4IkJ8uiXYj4089x5jK
8b12zpsVu1/DKnyLsdAfVWnARCyJ7D7KnEvcLObz4DSvg6lyvmjRwJqojh4tGzFqE9MCXeZMowsH
0KKiN3jqrenRzIfhiuS18HUJr7YjWBTArGsU9htLAq5TiboeXFxpYQ/+WkgQtiWR2B6M3YMBJRts
s/kbKQNDY3YZ4WjHyLcdCdauJWLbgrUNJCPajxK/nUoQdyOR3ApsbmcG0m0Xj6mEdtdxdfIowjyv
vSnIUcP7BOO7gvWdSOh3LfHfcG4CJAVPfFVUQFsQ4T11XsI8wIYbEiDu/j/2zmS5cSTLol+ENMzD
ljMlkZqn2MCkkAKzYx6/vo+7IlNpWWVV3fvewEBSZAQJwOH+3r3nQhJPIpDi6NJ7DopDQha4cWcC
PO7i+WKeNcAjNyWY3JOI8gBWOffenSvh5Z7EmPeARvuqvSGGLZSYc18Cz1uJPkehYaEhXcQpYbrK
WA0iPV/stQ0z3ZTwdFti1CsJVNfkiZNJyHomceuaJ7uNENhTiWKPJZS9gM7uI0hd2md7BNpuQW8P
TTDuugS6DxLtPsJ4zyTs3UI/40J/nyiDkVoFEF6XaPhWQuIniYsPbwTs+NADIk/m62UssfIA3O41
z3lvJXBeQJ6fabUxHjGC+EDpc7u+ckcw9Qan5WqS6Hp3fHFGUPaFhNqX66CiiAvoPpQLXq/Fy+BD
wV8kDl/XflkSj19LUH6qg8zXJDx/oka7JerEJrQRtH4uIftC4vaJ3iokft+Hw888Di0gpuBr0ufi
owGtv5LY/lYB/CH51xD9a4n2DyTkP4P2H9b891MZAODQnJ9IBAh9RLIeGQGjDAtg3tNBr4WbY8ko
AZYJH0BcV5lLyIBoB0BNMnjANJMn1RFg6YH2SMUTyPeoN6rMzFjGGFAlo286hffVqLXYIpBqs8ZK
c2yrevyE08hDij59+DIeITVLdK0yLmYkO8HVNQwcspqi4qLVhvGZOmt1S8NJ35QyhiFOjr7HGWem
7rmUQQ1MwE6IVgjgkSEOYICgZsnNKCMeErIeDBn6YCcIZy2dIjXCOm89N1t8iwg7I8IiINVCzoto
kQsZJaF7MlWiiT3s/FJlTEYHcbtV+mzMuJ16BKmaDKYwZERFLMMqEpPYipH8isjrKbHFdsuKk3AL
S8Zc4F6dL0bmllvs7HLa7L539aRtC0x21JWJyhjC7qGe0MW2MkbDIk8DLhaijpmIjY6sjdohdMNB
9H9kerLU3l2JFtuL391syK66jxjrJ+sHIj+cHo9OQs5maLSEy+TRERuLfTUNF7OM/sg6NzgCsIlP
hgwGgW0PE56oEF+GhqRxuiWky8Pi7wUnvAJPZVzWiEoIG8lIHTFIH8FcwwRZBpKQibivSCgJZFSJ
lkIwHWV8SS7cmHp0Cl5jGV61USvWDuD2XRb5L8KERlAqVZ+DGZdLEi9ufJFCmehGq7tf0iAg4d5/
JZv9MMtoFZ2MlZ6sFVwe+64yrrwxfo+dQKxxSjxrzSkGWV93AQvRGp+bmXLTGsLluu/mVwwCOyRF
K32Ecu3L0JfIDUELMLLF5MEQC3lkYXKZiZRC6DknNSYkPQZ26MZ2iJMZWRU3MQEzQkbN9GTOtDJ8
JpQxNMVCq7lnDUhxmJpdD941l7E10aRf2zLIJnSuVEKtRcLNIKNuejJvtJaeNMwXHbAOgThJ/JSR
j+NO1g3X7o3os+fQqtyLoIMRRaKOLaN1mNirD6JIaBxq0ndqUnjstuLGUVkgvHUZN01ST0RkTyjD
e2LMjttaBvqMMtrHkacflJ6RVRDlA2Qdl6GMAgpBRZSyVj2TEkTgpXtBNivBQZl2PYwTSYhECiFi
qbeeLKlHJt+pHTBCGDKEKFFxROQSMfDcJr3FHEdGFhUh4UVDw3JkSyZxiMwL3hvF8ygl1Pu6ksFH
CEQgxEjSHFX68Kh1H5qMSWoCApNoF2ksApuzD7WWfAZilWYZsKS+P17VnlWP/8DKyrkgo9WhC0M0
UxAT0uTweVWlYpscjL0GobqzHNOCfryH/Pqau921KWOf+pEAqFJGQTGXeTBqWk2C2JCdTgd9hYzh
J7Ohhnl9lKzs2NnrpvM4ypipYNDuBJgG0qfQ0WbbrBsJwyKZavHzsy6jqqKF0Cpur0+6O6OhcONT
5OUfhY8e1B9I+9T0PcZU8lKzHMRPHqfYJjP6QeS02gMqB53MLG8kPAv95ucoXknNKe5N89NdgieI
8tHOzPzVCLJrBVU+Q0rhm3DSr4mrow+EsxvUDd7lvN2E8WRcpl73DlH3IGKmTIvp7Wn/36SR8aM3
Nq3oCc/t9deOGuBFCfPJmRckaX2fHkq6UCExYnEKM9cy3gIqEiun7jABEzkWgUAlganGXmB+Vlod
nM49qTo/TCplgJHqvujhmaBG9YmobAk1gyoyrGqz25Uy8CyeI3sT0djrM4sMWIgDWKBSc4f5dT8l
RXplMtVfd00bbfUcK+DQUj+3tw5xmfaMbXd2jI9xIkyN2FjWAFRGOC/dy1CLyD1KfXypFlCBkb9K
nfJRr7oUuiuQh8JZNu0EjAsAzrTODWAymk06otcWJnWaMdsMPbTCMAM4TFCKtdaSGWsEK+Ca0/rQ
5LjDlvwmEwQVTOUn2GlwcHF0SLzBJwN5uq4eY6/bjxNhyHHzFGgocfI4v2kDUhLa5Ad+sHKlOzmt
rSXDjOc9xh0DWkkpZDHPXNe48itIZMVn1XE6mFZ9aYdgn5xmPMXaAL4uxDxsIusdZoLiKvGmQ6Wq
8e3Xeop8iaZsFkpChQ2vDRzV2yymw4AIHHsHJGruJXgrtRX+563WLSfPc7gvAKjXLbLAWX8k9oef
xh/UDYM4vZ+iot9mcJO7qXnJ3OyVluFn2x3thiNn4H0CzL93Quc2jvjCzZC/Yf4+DRNNEIFYKg/H
TRZrR68LD5EuCBetj1NJsmjeORfoQ9AIxSQbM1PGqe4O66HTjzb6misWVZd6qt1UMKWo9lxHTfqQ
DBWsNOySjPA7AiY2TI7uuEYgsN2KZPh0zSJlWukikZrORH2uJP4SnsMdBSbiRLT3JLTcFbowImhT
pD7khtgM8xGZGaG+bQ1iwBnUtBUwtZumc/HfTYy4gx0za31egubnMtqfqEAeCxsPPOio1B+f2tDF
Djz9BCQOQ7GZT1pivWtTfQ+fjpDs5GMg78NbSNYMUKdlAoemgTuupH5EVvGm7/O3SavQNY/TBzzL
VWh2XD4cBxYqZ9ukbMoy4RgkbrlyIuPRcp3jXGXHiIznoMV5UnWvJQTgkVXACNQ4ZzDPy+yAo3iN
eAgEjLYvCm8TeyVVV+dA20azOKAoR7LKSLHHWx/kwIGJMJZV50FJ6rv8CdMc/8ewvfNYhZARzEu+
VsPIazezX71TBr6Jj3bxUdaWjNA9WQ0gK13PyO4eMefn9nwqu/q9MxGjIrctR0xoSMKeUBKULKSC
dpUxL+t0CQXNP2f7KLSQMzyXqxu/OMz2fjL8jyYcX+3BydGEMX8siZ9xK3FdI+jWrJsckKJWQ3N3
HkqUcYFMq/XXdKM2Yd2BcsEuG2XE9TiICyNiH2DAM9wSgei08CtdzyvJB8rjVd200BZ65taxo92L
mFUQYb5PmfWYZT4GfuofJW9fqEGTnmBQDJ1+VTZC6SoLHkEZziTELa+xjwzOCa3laJHEkGZUW8jI
+9UK69w5KGRqqtq936MT6RFqxkI/1eXnTB0MVNo2sWJrL3qobm5/Vy+FfdThiFPjoDWbzVt7lEek
v2tlRE/uD8QHBvEpxH/EqhzmzxKKrZYk18VAcLEs5og6kZ5Ehl7DMeAoQTJvBt06GjE8siWc3lEs
/cC3uGoSPOJxQkCOjPUxEH77cyNhG/1lTmuCqKaqHpBzhgTThdEGixhyxYaylF1x1Wm9uTb1lBye
gDue31IoaWK8kgnswlUblvOVxmVlgu7AMAVxJ0ey3HqVfcTLArGV/OaownRGdP2bG0fjcdLrbF3Q
NNQ49VfOlOno3NHnm4njXk3Z3oKHv5iaRsG8oMDvXRSJzxyoT1b94DxGBr/yeAYf/Cbyn3U4WI9+
TIegafuViUn9sp1Jokdbi+KhjATIEBRkWt7sjH5okNIBewBvBUDT3saCmZYYUmvXmsndkvYl5XIb
XGJN8ZPIX1bqEb6uEAle41TIxpr+7Fwv/U+9smzo7KXPXW5m2hgbO1ObS2xaw8Ns6lIMc7dUGNFb
j5KE7gXxNk5xdaAiprEj84fKCPtCNu25L9oHc+oBCXTk+AYOIlYrFE8zVbgmAooS5M4KV+Jz1sF5
ckb7emDQCoza3CducKPX9oMRoyQ3QV2c3CY2Qazm1robnLuqTZvjHNssW7LhvYmjh85FEWq3EeNO
RF21NJut3rb3PkHfjAaBt/E2sEZXLCaP3SyitU8FaJVW3CEqCvU0m7k6/QB9fWvrzEWsOLixIbs5
BrO1Oao5U0L9qgmWYRuRw5V1gjmK7/8SaVCsweEc3MUQ26F2D3FdziSoPjezVt3YEYy/htOwE9G2
zwHl6EW3jYdynQT6ExPcZu2RSHBhUhNhBpL/7EsNvYT5GGVefcwCFmFOUFjXerT8aJ3C5by2yjMp
krsirx+LkCRyC+bm2plzFnljtdGK8K0iP5ECIJlXA8FdVKXyvZnzsdnAersenqj2Y/jvP9N2vpis
4mPshk1rlkj2NffVdgWZNNHWJYK8xmC3SoflRbQZIr1A3E8e/yn91pcBiQjJmPGOzId/mN547wtK
GIEx6tvKoaAQoTLXxFLvWFXUOJOxOZLy3I/81KCGmXLBidQJu7BFfjCm9mB40EUyDbhWB/1mDpF6
3YeUdJKJgdvDTr/SsS0WY3irhd59C+SCaQGl/4XUB5HihoGD6nGNB61JlPuC1xXvOsV6q7+bGxvh
ukctvdXzt5g/xv/zq5g/nLk5eTr4JKOi7Yey5M7EcB2kTL7tPTEs56pofjRjxxmbvzpMd91pusIx
BVaFuruGe8QB9sSoPNxkcm1gEbA156eueHYnOoc4lphz6TVYs4FlSsEqhXKXtZeQKXMan+kubtFs
bhpS23D8/lr4SQbH/vSnHIRJxaeM0aHg3EusNytsQRwWH0ippyi4xT8yrQ3p9AnGK1N36b4CLMUk
dts4m25ps3UQZVvPjU510v5oSZltYLowy7N3Se+f+8k7aaQERA1etJVu5A9D371UBInKz2qc7CRK
+5IZ676zXuqgWdOxYLEF3pp7a2KPe7Skl9COak+8BCYALt29C3oIVOEet8+LaXpXHEmERhsTrjAQ
l02LaQhabFRb21kYe5MhkiC0ftOUzjZnkGo6uT7RAb+UC0udaj5ZFUNlUhj3/rw8JK14mSh0dGjx
J2+4KlxgpmP5mNsP/GobrtJjojdbkknpkgfXzthfy+PVaxR0i/Saf/KM7JDo9Nuwa3+MFVWtJR2G
lduz1p5G2Cs2EbThIRzHA96ydGXmRF02BXdGm9o6ImtAP3N96+b9M2QSfu6WO4B5J3ODtc5BQrrc
ANDe4rjf0c5+TR2rxZJRgw6+FYZ7ruf42Pjzzo2JfWRavBpr5ynpzR1qRMTA4lQ3vbWqMu1hEg3A
OFQvKZUqzcPJQDZ9us/z9GnSpg+6iuu8aAG1gXS1+gwfvkC4lQ+HieBdmzyHVYtjPpaMr2qwr2sz
2qV9/FHmNFzjGlDklDxRe44ZCZth5ZkdrE8g5u45tH9Q2LrM58EkUFnC59ODHkR7AkgPJavkYtnA
RKEOdRO507bjHNGM+ZTYxj5JieJI4wczZeKtWbsFvXvWVocQnCocGfx1dF0qRM/VRFfJ2IR+GAEw
6+9DisDS88Cwu59sbIkMildmmWwxpN7LE7/T0rcyp+rBPa0cziO+h4FI+sbyXnA4XjZacM4zB/eJ
/0ij/WXMyk3qTJessBmuav3ZGH3Yk/MvYfkIX4v2duaSXxkutrFyGLX1aAiyy0PggPbR1Jt90Rqo
+MIHk+pDxfylLMwz4KSzSKs32tev7eQfjLSjN24We2/8KWyxEbQ9bW3ZNExcNEZUv9PeSfv46Av7
cTb9xzam7k4x4kN07sOMQUzTwNp19RN9zB/AeZ0+/KE78NaW9ldW4wUQ2S5zslt6zscRTks202hF
XxGI9Fof9lpZP7hxv6FJtUuC/N3U6QO71r2IoJI4/U/KMIcF41WfvTWaftfk7WvBVa+J6qqP0xez
Gl/HToMahZlryLxDVhQ3Cy1YUBGUN81mV2fcgCSfpAgu4I9uuMccfTd6NC3jpuSYWL7/wf91VY8x
4I8Gj9ijTifN5f5ZG8VNOj3QX/oMZ/9cR+a5zbMfeUUzzksPeRxdJQu4R4CmlgbtxLIvG6v6TIZs
3WTDpaP1LxYXlYvg352NYpPQM83027xNXkWB8bsxqeexwO0ZTLjAnh3NuXKSBHJwsqo8OMdJdY49
SHIDzRS9G4nDrq5Hs7noFuusFQblZ+6XfnTRhtkVkM0Hikv3DfeU1UJHpDTI6J2XbVdyajN6Ooa+
mvFIhYV5g1XhGN4JZ9RW3TpCUbd2++7SLeXqqyHiGkuMd+3MsKsGB/FLIOZ4LU+W0CxuwujGIDIu
rnC3JdSvGGeQrXltk69DQdEKIVtYWDPqiWoHcUesomt7IHesEw+G7W8HC5Ns6ZD0XaJe1yswuDPy
u3srHY/OTBx2RYU/Ml+cWVjk/lEC8uZ7z5XVmBETidNcL4N9SmfzJtDqd2uKDxGu3bhYrkK6qO2y
nIus/VH0yV1ZPAQxyfaW5z3P/o8wmI+TM/0stYpOimGeuza7C8m2RNpn1G9jvxuaFiJP+xLb86vX
G9siC57IuXNWwl7ldtv9nPFW2VTBaYvsK4xOa81kOmU15XHqTDj20SHzPJCJHZ0NdDHAky7HgFoc
cZdTVp7SeNmHGXMkRowtnCEWZkj3vMn1SI6JTck729VMs0iNuyd4IdoMnvFId+sUCHOFOuCCNc4h
sfMne+CyH5eIT18udcoPldUehNFw+lF4cuwb5ryfM6+Hhr8Ngnk3GdduXTyUebOPrNtpSZ5RLN8T
aoLZmqm6Tlh6FxOrjvg/rXaaFlOgJjnRNexf8t+FMnirW8FlXMen2IDN2phIdeQ/WNjGvVc4YKvi
gDQukDwxCP2WMyVOHs3C3HVD+eStcXadHIJ3JQCJdQgSQ7BkpGrQf5Z/NBX1c+9FLPeST7ONu5VX
uCSyVbd9vANOaMFLLcW9j6TEhk6YFcG72SIPtSznTl8W7uTBZmEBBzWOpBF7IjHcXZ6spd+nDnBP
DVBk4q9dm6KI1lDkZrLTLSuTAnObaSeE69i/sLSO03hovOEawxJlQvsYju31rHlg/axjFHf7dLGO
9svQU8SeH4Yl2UzJfPD9/tpOXiNZyhzLT/yN71RboW3TA431lRvhPA0eadEcojD/DG3/RAB5up7d
+khw2dsSuneY77djTxCvoIIDaZ1/AAthCzhyYYjEmbenhLfuZ+8HKlF949AhJxr0wshGfkpsRtuF
u9baEx6ALdqq67QrkC4gG6ADJda2RQVgKsxXOWRG7fTiFqSF0f0hab29dv3OWgepTgIlxD+T4RHV
xMnB4IkFfrgQ2v9LQD+b+Tcl4r/wJaSOE93lf5OAbt6ysvsXAShv/C0ADUgisn0keX5gOY7t+rz0
WwFq6PYfumv7li2bY6br/C2KyPkjsG2dppBvGh6xQ0AffitAbfMP25d8CZeAIgrKvOsfis//pAA1
LO8fgad6wGeYug5aAtIFslPJn/hbFFGgt6ILw1q7TDWCBKsYuKfgOln3JvW7qSU9O2JY1hhpWbVK
F2p4gUzhZSm0m3wOPZra8JbSsVnZg+vtzGHBC3OYM5z4tuSMjTcA3nIvWTYhxoWw8al26OFqtgQN
aTvPd2UcQXhJKVkHWDD6AANrWdyB1H6xFgIiUBVQXBLneBL7uvZvDHmF6OXiHK3GkDjLUFagX/XG
uw+C8pEexnm0p59M+Zjm2QyVxXxpC2ZG4YSgRFw5mdFTvgWBGEgcrZndlV3ybqULHnxuZ5gSa729
y+gBQdJKvG3Vg8DonJIyaI41fXKuMN5jkEk2fgH6aNDErzjP97o9XSblTlTDdiGIEvwg0NC8PQ4T
qK+w/AWxn8wCYpoRYtmP/WizBs6eNI8Co7D4zk4IGGJsETdS38Px7bKGMn8uhr2duxHVam3e1Xl2
QdzVPeDYaWVhaccMGWz8RvvROcNDVYs3YuqHDgfLjE0pbZq1aSHzJ8lsq03No6GDlNJHFmjcRBxE
kWs3Gdd95J40z+uQrz/p6XAayrqHYAyVueDrZvwKuLQEupvhBs0LKfQmy9wKQ1KmH10Kwx2lcX9B
LGz02dXC/Hftj0DzNDN5Y9kxkEMOUmPxM9YAN1nkXNNxvbf7aOfyGbusr2heJEmzGWlEmxbBGNEQ
4RfQtHOICWudONN7U2RXWgzKH0JhsguWuzy5q9yf+uSexoo07o4fYa7K6W6eUMHOQ7YN3v0sucRc
pkOhDx+cabmJOdYmbs/9KF26OtHK/lR7R4NwcBSa6bYxYFbEefzYWyOQi0Za58zqsvKGByzfEIbz
HiO8IyP+mN07LawQDuZqaDNO5dR4Lgjc2oAQkb2a7Mota6zfzbqyUezAIjo4bXy2BqNidsPtKh7E
S+FXLxnqk5XQn2wve66yCjvmYA8rlD9PmRA/5+GkB+JkFhkcaXo/tY273HA9hF3TrurInx/du6Xw
CbuwccFUWGWBFbdu0VO2Dm9ch1aFOHtalGwMeqUYF6Y1oFhnwZDhWE2/1bmtWiX4rWk01lZHpOD3
hkRNe1MKvmLhR0TAZJnggh7nFxqVRErRJ/W7T9pO6Bl8mKBLjlh2rovHquIQIV/d0vJbG4v9Wssi
UBejPRNIWzYV0HMxWLd5N9i0MzRWXZTP66FJNwDtN0HDTNfpaEbpAj5Agoh1lHhgtff9nFazMKU1
Iq1ZatPbMiFJPmzlnhyMid70X36/KF00tbJw9fb3vrZUzqboSWn4eu1vH1dwP7YrvYPha/cX09hh
/SdqTD3KGn6mrZHQj7fMEujzFNIoqQsPBIfTBWubCRP5XAS06ixVq16vm0MbIe+ZKQcXAsRLEgaH
OJUzftqB0LCCsruIFnzHam+0qpt5hhX1/ZR6PgWVm0yJt/v+e9Yzv985cy/ZLCS14/iVjhjpfKus
ZV8snrlvlKNNPafLF9SfqI2IQmIP6KTKN32/U/0V1jF8cBikifKCfa2e+/okoAm8op4Y4ItGwUAm
dcPZ7QzlfdvTL8hEYj+MhUZs2b6C7PDG0t+j98Fw41uvlE7Chf5MUCf+vi69+saQE8Sxm+xLtF/7
vu7Sy3EoH8aZGllvxubBNcTZlSYehCIRLRuRHEElCqZeaJyWN3SpEHE31FIpFVIb22Gqof5dg5Qo
QrQa8/BQJFq5FUPprkJvIZFiyf2LxjPrgxmVj62U3HqWfqVVFbJnnHXbHHtaFxM9sFD7ofSAoR+t
wvLCpJ0loPa6WL5OzbJZ9tMEhqHM2mNm6jhxl/atbg0PmAPT/GIu3+0JM2/nEOkbw5d/TAiuL1wv
O6B6c7eVRhweJIPXeu4/Rdy3d64eljcmeBGLDqzEyDwsok8ullLc9OGkEcXSlZT4MnI74zuQ0EDp
W5f42NhNt62nvwwdC5csqv2LLOCG2wLdj6F0T83ZjG8bzi6wi3Dr4Li3F4ZAIAOzod6EZLjAGlxx
GVfE4kQow4HQxHsXTbYtLyxluI4bTAQH9dgf1qk1BMdp9EHHKAmT2iCwvx4GJADMJoqLSVkTu04l
itmyyjQ4IZdIyxXpeSTL5SnWbUmEVYbzpQf74UwBQiFpMFSbUFq80kCejN+PZ+nVqzDtxRO9pbUp
vVdq0zEA4xnlDG0u3HauL6YWm4KmiaOymyuneUNT5rfnXO59P/SW6kkTyIiU/Vs5v2fB3R2sxbgl
TTs7GITGUmYyTOBN2BTtqkwRKmGjLLrEWtau0a4qMSfHb0KBY1g+iry/si58jJeuO/jbOenrC4dZ
gWkPGDPqqLugENB9RYR8PzRiuqC4Jwa05y5wwUnC7752WdzhLJWPtRHiYZpVP+1oaSHzscRPsfZz
RvIzwMIEcJXP3nyAqrTupASrnPEnBOngrNVxXQrpb41lRIpTFS4W5mCnjnKcwpdnbXcYpMnw+ygr
d3sr3XtqT71A2vQnsgREMdQYv5gPCvygToRvDoTaW7BnrDsgOF/HXRnb1SaRRAJ1LlSKSBA2brQr
3PpRHXvbWNAKqF0yptmNtPaFJrizRYdXHfXkXbEaQj1EpBgJmqnqZ5U/kcpbIQs82/aCZo16qDYq
kiVKW2PvTN1BASK+Nyoo5fuh2lPPLe5rXabd0e9G2kfqN1Wnm9pDO+qi2MKcpM637833Ofh9Ino5
3UourP2g6YTyRblPiG257L5zbRDyc1wUfFM9OSZVxfhUfyr4wNex+7pGFRpB7WIIY2jLMA/9deC8
SCPs498dQ2SezOC9HrkKvvBBXbNfV+7XvpNWPz1JrVAH5vsQqSP2j+c8EQzrOhdU1eQlrK7eLyaB
OnbqsXrFhKGzrWm2GtLX+XXxNq2MJZSPW+WpTJAEHZn2wcJBUrVSl4y6lGJpBlZ7388ZkbH3WpPO
twy6xO7CPFqsHa+d9q3MtFHxMuq1rz+Qz5VRR0iT05OJpDMe4orAp/nX3j+e05qa+Abm7ivblxGG
CSuHnZcnVHfjpbkMkmVvKmTEwEpH7YkgNrboHn6oQ0hO6O+4IvWwsEPGNHVEq0S4hzYlwPmvlKKy
jWNidCLCv5E5+FtajdGhMWQc6tc4ew7GOv26JC3XI4plSelbyUvShYS2IsQ63qqL06Vi+PtNKNxu
kd03O3WgxZdjX16t6pINlV28qUNO3p7+vCKGBN8ckb89bn2XxmoOORBtDHWob+qEIlF8kSmKoYOn
DgXpiz0hx2gV0K4eqj21UYdePRfCfw5FHZCV8Gc0UB4uyEAVmuJrl89/FUGEPSNr7Z2yuRfyrHXn
DPGZr77CZE1/oggKM2rIfZF/MRF2XRzUrnqb8sl/P4xAM85r09Xehwo2zHvYZQQGSMP3gOvuQu19
b/7dc0LDbgM6kLd8bQr506jdf/z5xFplS7rRL/V8rt5H3Oyl41jJPvp+27977z+ey2JoE0trcTr+
9Q/rufcG327EfMz/pZy6tduS82o03YcxytuRMKSXPuIGpDZDy8/9/dyI+Sun4qbtdLqD+2nML4kC
L/YWJEAkQfJt0Zywq96i3vzvPka98Lf3BLO3dQgoFvLLx431bMQmFWb5b3993NffDtUkY6L4NQyL
wCv1utrAhqsvvl4dFpukR04UDYQG6aaS6lAZpAZxd6vHYwslYDv0pWgOw1/W6ST2mRYIsV/kNWrI
zaRu7pUKQ+1KI7tY7ks5I9BkHFmtZgnQMziEYfHS6LazVXQAfBYh+VEjjRvIKyEuOnp1SSiuZi1s
VuBef1vala9dPfTVyKse07EHKidpyN/xzIkattXjCqAVX16msPoA4FE4fxR21WwVCkF525SVXT20
v3DM4tH3LPSZ0pluy5EHt4bgZwvR+vFd1FPqC6lNlBrufijyfRc4U3Vo5WQglrOERN4a/YBuiaIU
K2aDxo1BSmKZZiCMywhVEPM69hPGPsXkVSBetdd25MWDTlnkAOrk+qsz4v/pSWu5aOVG7RFgtsG3
2h86OfSqVF+11wAHBgGzHFSgr0rwzUaTU/CLnSuH+tHOKSqhLLIJBIK7LccHT0JrCtOxGSXDl25Y
xmWteADfZIBFd6IL6bgqrAXvqvyefg2cWe1h3kAEt/SntHao55uykcGVKydVauP2dLpE6MBxkTwo
qrl8b11OKErW8pg/JMTI78Nik2KEuRhjbRdTAdwv+RihSJaX3qxFN7VTEjEjuUsqBRjpNqPxVyAw
IlLZ8buqg2g5qhhgnXrWvFa7ipYtqHvvBUJSS87BFdVB7XGMuC98P6kPsQbmrEYKI7/E96bwU28P
kpFC+p/PK2R4FyFD6dqQEontNLtJ027VpykUstr73kTyptQZ7XNPKvRWfVCu7l1q150Kfng7JZWh
GZxDZ7MYuwyHqD/EdEsdOQdXm1qdak68Afs3HfRM4wCrF7QS6YLf1W+Km63ONj8osISpx+im2Y1x
1HBwrTdzMC9FEaHbVCef2iTUCPV1IaJfFPvqrUmZk4/GA7ag4zrWFWSxIIIxpus2YJ/vxzR5SdcB
sa2A2QokXkJBx49IwBcCeAnPTpKE/5wjfkKVgawdEDIThWzUw395Lm3WGuZuOCtXAH7K6xqp9bkP
G3sFhpV5DYUiMNH42sLdUhA81rna/eDjv0j00NvFpuuu/aAUew/AIRrZot7NtBe3je4vN0ZxN+uC
ANEAUHZV31ft4l8i639Y7JCszQSBYGe5r6Yxx1fS7dwAO7rpe6O8yqNDFfonptvpqZ9163IyELal
HheEVCsZc7dNDNyjPvonqrlPPiLzYzZUYoOY8y5FA0MVpgOTrUP7zyhUTukQHhrgLVk4J4ca4Odl
NQ5Xg+WGh5EkOw254g6n7bRZiFDtPZYfc5vWB0hbpL+OSGuDqaU90+ZnERKriqlX7O2ZM9qt3f6I
cvoQRIjqotpxzpG3XKVJr1EKnp9HIOfr0RtnUtRGqO4aBGITO9exM8drKlv1ZZMi91V74Dc/W6sg
dqduqysrVpNcmOeZNsWbiDrnmphfJG99M0g7HRyqCEqlFqJydHI7OYP8o/DJanxXAMDMMVfpll0e
UjrJB4Gqfhk8mkkYwK0+8XezCSEQkCBmGaGP+4jMOQIYCF8lypAySNRugEmh7yVvarai/sr0hb4e
qn7YWLaZrnHcopHz/ZMlGrHzaGavYmozNnkRlApvnUp7yAOr2/vgT/CeOteFRbs9IdwuMMctpdZ9
T8YaAgk2eKOKjTUFWzscPkqZWzUbdE4RaNWh9eAgATmFFfGbtjM/TjoIxzoVHW4rfABVvPggG/sf
JZklWJiMfN1QWZ9T/R3S1Ucphg9Ua6QdA9IiTO6wQExeW25/Eq2NcsSCq99A97xa8vSudoGj48br
dqE0RAtn0m9bm5vlKPLNoguTFCZirHzuFGuZKzp0EZEegUN8B/mhU41dxNEgHWhoyT0AWiuCNS0o
heVyFc1Rv3KZ+u+suRiP1WLCNppIBh5RC+eHjthDiyns1aKln7oRxaueeR4+BiHbmeCEvaI8WZaW
UmriH64cS1vlsxGf0RHPzGU9zKQWwN2up5mR+PVn58j5pkWvM2OBibG43PRQzFiJRtzNO72jAlHs
E6sjNxuBUYgbfWOVGF/ChNSkug02tJxHyLf+NSkulwEhYVe13x30vCqOWVa/VyhQ1qVhdRvVkvp/
iMv/BuJiYSf5Tx28Bwjxn237+fl3rrz19a7f7Tvf+IMUM5IJTMNW/Tv4Kb/bd4H+h2U4lufCbvEs
SXD5Bri4f7g+/RTwBZRGVY/uz/adZf8R+JYLyDpg0WKBnf+/tO9M/V8ALgSvBXTubN2wXD34H/bO
Y8txbbuy/6I+NOBNQx0CBGjDu4wORqSD9x5fXxMnnl6ksp40VP26DVyABowkYc7Ze625QMn81/ad
tbSaFE9GeYwVS3LF0EeQiCZd6wG+voiRV6WhKHJXnNiu1FS4v/85JhNPS8ShUcTYRmViWwzNxJpY
fA3XygG1zDxANd9aRmKI022DYDkiDupz+3PVJntQzZ0+KE3U/YwW0IcyBbM29JhYE4tBVBrwySy+
1Gi3W8nqpIjaoFidwspZsQjwqBhqE2tGoVDRoNlXmzYAQsdwAsp9bHQz4gxENkPIwouxodcaJJ87
A+Ncv54nRrZzQfYDoJ58xJAzTbtZLRUkiuU5WbkZFl2Du86ho4bEzc/i6APlLWDsuX6GWD0hBAI8
fKvp8jdYDvHNoqbgm2bJz/Q1PMRMQvBaAd2v6/y2l8e7SY+x7S1T5S4KwYQLGfM4sXf5EGk0fxgc
whjACxUlRCUy8o7m5Nz3FqlbEG7kMn6rW+28zFEKVwdalU40pRWRcc1wHNJuFyQMgl3KHM1KV2F6
zuIx9gujxv83My2aal/FygeU/KmbkJWbocPUMMe+Xs4WEvXiHo8y0daodFxdqg3fdh7tSBkZCqvc
EhX7raTRVNftjKsOXesiQ9YYZXmnFOjrCbiBuggHx62YG5Dfh+BIaiiVo7io5PVZih+mPv2WM8Ur
k3XFK4JYC6mdlzFmpns3TJ7l6JjNEZ9NtgQcmYxONTIeC0vRD3LSImxOIH8Mug9nR2L2DNBFwYal
2hTh09i+4tWbD7qu/JZKyfTKRHVOTV7faVnb3KvZyRhbi1YVabILXqVItnSfRm2LuErVvVJRBrSz
64NFFJwfd8j+F8DASe7AyaWyO7eM+wZt/qYmYCSzKlEQ4wD6L0Pz+7TtxVyuWTq/ERHQH8ihBfhj
r+8JNj1Iz0w+tzNofezyqvAWdb6TS1qnDMyQRCaT5uqx/iPqN+q6ZmX0xDlswrQ+gjRQcQ22QUcY
j9urJgQeOP5FjnNTnh7AbqISbcLOnxqb22i0bLpdf457xzMzO6MzpTF8NpmjjYmPx4nwssmtWxO1
MM0FL7x31OxI9KBX2uPomq3xqCbj93yQKP2v1X3fyxBIiGiTBm62XNaAranLMcYwrkBhUsIa+yz9
XPpW3UPZTjhO5sStZkLPJMPwMIhyIvaH0gQ9Dp1XgXwOAqhulDM6tqdWxsxIwfwsr4dGJ+5WHXB1
ZYVxMCv5wkhGaN7j3bwFUtla9Z2jAxHaAOpTTkwN9Xu10fsIaZLA52iLgynKIkGpfaNqF9GaCMSU
T4HAFxIicVbkCcX9QuJwT4eJrC9qR7hFy00CxWxr30lRkJBmnNOTkSoUhCCMHPA/9X0FaKhelrdu
chij6Jq6X3QImw1iZHfQop4QiKg7gjcoFPM9s9DLKX5iyN7UFO9m54BkoFQPHHyEVe1PDC+sX0gF
+4NpmwBVN4GmruoQ+LPuNecwO1gamIZowlezMsGRSpKtiQ3FP08Hy7kS9cTPU+yccdMqGWWQymji
Y8fpPGRsaeC0U47GTvnZLMeowFgWYVNWKGVg8I3x0XNqgFcAYFDemtuHVE0RrKhOg9hCBhBu0bP4
iLW5Ne4GWf+ZQ8eqItQSyXw3j0l/g3pjgQPZRjCcHsPZiV46y8CusCTzAbPBseUYk4fF9FeyNXax
KjVUZ8HXj2jlV2SEhpM5uDbkH2rGFkGHH5HktonOwC7DYLSRb4ocTkb8sEShBC2LKyfUc7c2IEn1
+T7qao7GmJSlhmxMRzdftBnZw5wgBJijLd4W1BES8q1SNBSI/a0IzhcWrXVqELgiSIAcRt24AVqB
d2MskV8Z02Lux8n+pc9cXkZAVIfF4TyvjwOygffcpEkUcqey2+LN0H9LBYkZimSQY5EnGNgS+AP1
b7sq1VMWjgepVYZDNOVPcxGmtGXaNiizMfeYH5h3YMfdtOw8JGvhcVW4bg4/6wb4SLhqLxTCRm/O
yPLOugm2U+moYIut0SeeCie5so/y5Wgx87KZxUnh4IK66NwJsxuHsDQdywWXW6EUI4KL77hh2I/W
G2eEauBU3sexedeYBe10BVF8M6DglDEQ0u0pv2O8/pgXv4Ym4A7SjOGpxpYqOycKXgQ4OreypWAt
LrP8aKnht7aSp+MWhKtOMbCNIg4Mg+xHvSctINfW/CChACJxhIABQ5dRrKzFnURHE3OmvgtldfMY
Vd0xXkx6kD1k4PncKZySlGdDr43T+4WZpNu9tLBWiGPjy6vXfsTKQAyCM8+YvpsCZA+a2hTVX9W4
GTSY23JDj1RZ/NQU3ItWdQKZJBfkdZRcNKbstxGNFFcnLWfSuaBPkgf12EEgqclnXK71wBDfpi9t
rvkreByD1HEESluglZGUv0vHlICnI6stY2xXJTeVqFtuwX89tWbX+5mZLpeRVC+GDQ1pq5r+ECnJ
PpVW40wp9sx1+iYx68g3tOalBTEZLLJ5I6U+Jcw5kDr5NknbGBtRs+7h40mE9GAJM3XzQZII6zGY
PZeV6m/DF5p0oWdGxTlV5BurNB45c97kDXwAxn0OYFcTgkUEl1hkDCRIlbX3lvpQGzbSKsyURjwx
fBgJsGriqgN5TwxQQ5AXce7yqdoWWqy+06NOPZmp5wyGdm9kXNRXgkBjWuHk+DrvVEQIB0dxOEeG
FlCmnrnW6c3mjzCe5BH4exwu32QbzNoEcVuyYwyHCNhV7ITlBxNNwnuQSp7GTKJK3RfFg5ylI7T2
1I1S8MVJbRyYDO0oYDZ+6PwMmRWifw6h5aB3xf0B3IbxxGGSpO9c8zsfKfFt1I+GL0DWpqRrBD84
tBJNnXuWA6aTREQsdgssiHxByJYsm7YUh2vmhYVEzumulY0RSvh2/U6x9X+2FNVybHzKgw+ag0pi
onlKWh6KKrxtluZNGkXmTHsAoUQXaOu4iMYxZBTifPjMbpOsFH0FjgJrfReYmzuJABaLCKODaJJR
v33SqL/it06uAqRhaeoYzF16iszY8Kc5vp01+BlkCbcuZZnGjQFDHypoCKKvSCWsARNjP5Rdj08y
eVziF2y9aNAHTF3izzEduEhZEh8tp0j8fERXoTQkGM9hdkJBQsIKwCUE4gkJZ3SxC0fNfamvnz4b
7AsjaX+YpSsFFONYDAI3o+9EtyjagPkyMRx7Mm1/NYbU77PCxNxp4m20GnCOjRJiV0Zw3Cdj48lJ
h6QqHAhI2DrdomNXhO96FyLSY7BMKSDyOElkzX4gC6E9TPQCNdXsfNBaY0y1curIAh+Wodhllt4f
gAXsV9QNft+ab3bUyaeOIhApiYim2jxaT5Usm3vLLt6LhHbqmpefTV+LcdQGX4cK/t6Mj0Vq/5oS
rhcx4aVlqkhBpeYnp9GeZ6b2WZM9JY2kUprZkCndhgZIzQ8noda7inQ8qu18DSHGqIkshC0XT4ny
l9UZsJPgmIsK541xYIwMinSJ0kz8rJJ9IA+/RghQe7roYZTBd5Pj3/2cn5UB6HItP9XAQI9Rr8EQ
3iYRmNn92OwMinJ16w4EzzMalS23dKpmx2GE/Szal/IWPFtDlS3n7F5qjAYz/Lg3bLkhRIkydphX
ncugr3brsluOhfPQLibC9G0xRT8IdVyOK5giX23KFw08aLGTV8UJ4K/AtdQA6ERxCxfR6AKNiZuO
f4x+Z/2NEYWzMwouNhapG5DlKKrK5KIXKyFFc/nccLH1TUJ762U8J0nzOE5YjwjvHs+SPbvLaivH
ZThYay6duqT/YPTwAkMbpqLZncn4hdmY6j7CNxmiyYkkNnmHlqXxBurrp4G6UNJQQu6MgeBmCxp+
XeTqidBc62hVr6hq5n3OtfzzpNan4l5tVLx5m6yEsNrmREWuOZl6RUJnbi3AiyvFt8Z3CyThMay3
VERZal2ywi/5jJsoNSWHy4oKtaOYObttaF3MCLG8U9PZOQse2taJUJIVcOmS7JqEU3Ja7gojH9yp
Z3eWFj1VCxTjPu3j81Cs5rGnlYBtF3+HmRa+E1svkQVnLbbWjcjGQWI0JMZSGEb9jQqPzx5qOMAD
ys4opAVcdc4L0FHGC1s2otAxLDHAGS486B/Nb1aivscZjH2YTZdUVc6mpg1g5tZzHhkMhAzMUvVK
ttSG/GhlhtSWQcFva2pl+QiO+L0o8ZirVTF6jf1bkETEQpY3KWZoaPfYgzhGt7mrDlj5c5HXw8tY
dbO/hXN/PtSYWJm0eKz3YhGaVgsSlQKoLBM0ziB9v9KUFiIMIXqhbqeAVWg+DG0FuJCgfMd6NnJg
Gr0H+Ho8JXgDTsS3oYnMTJJaKUmYhd77cQ5II5ea0e9fEy5GqLVk/ZSAq/hcyyYTPUbD1Zr7EFFW
RkeiDHnKu1LCc403RYKDMA0EMWGMn1qmlXpzB7UiDmSzsQ4r7CGrIYpt3J77WojH8pQ2ZCTN9R76
Ku+sivBkpukD9jvLn5cqQ8J4r25Yv6gMlx86dRV32QquaYXWc1eZzk0jRVEQmzJ35o283jf0FbHj
kaDX2vYeWePbtPUycbOku6kiBFtJ5F81lX1IogO1giKzMVXkLZZpSE73IihF9M3FItzukkrMaDdt
+vUkFuh9kTwPqqehGuWyUTGM3dSWYrGxPjXJPIrb2tfDKuY/g3NoKfAOyttiHYhf6HUHcQg6siXR
P0KS+3wlVKfzanFQpfQx9ivH6AEI/cbrm86lORYVkVvE5xJA2jBVz7GYgQ/Cmx6qjs81QObuEmO9
jwv9TiwKiUSmoXo0eqtze0d5bhxt4MYZ7pOW4OIsTc5Va6DmUPs6aDsV2aahBx0Z9BaJuteYI8/V
laj0tEzRL3JqdSQ9k76jRd/m8gHFVDn0qAbKKvJi7Lof+jhAuMuN7hyu4X1cttZjXTM0kG23BqER
dLQG70In4boa5z/7VgpCZ6TFXJMWi1a38mCOLns4fBW8Q+zrQ6ydDQvLd4a1G/wIid+t+r7KBcB4
Z/hWdumIL3BX1an22tWpShZ6KO/QDlbnTG74sqLMnVLC3Qdbno+Gbvzqh/wplgvnYAwyriHNCuKJ
6VkYI4ZeoeqvZflBaKPyo2xIYTCn10UtNEx5JgTZFLyfGqnxabJHpLnRfFMnzU/ib4kVW5lakjgM
j7xJx/NUOUejV63rKPfEPRYL/BR7ci5J/V0hc+xc3855oT8wA1Ex1BZAehMH6jNXxGpZSa5BMO5F
tbKxwAb861Glk8Je0idAcBQwu/XapiTpNmy3OLc5vER6+mBMH8scZ++qThC13ANInLUnAjk/7Nc8
UvBd2lBw295QnkBOENQGsmNGE7qr43K59DRC/JWcsMBaOucSVwRQpV2vuFAuPScCskU+/amuDcUb
62wJLO13SwTc0TTSKVgZjjABsaV93oVP1bowipUZYKSWPl+brlv2wCgBYdvT91xKuluj7F5jJOKu
EOMJfRh5x5ZH1ZJx4HYTlraG85Jk5OtByg21AdcCTnUXS6V8whW/nux2gOgjpU/iIcZCy+mu2XJ1
xWLZIPjppJHJq65EyW01pnGr3/bbQqJN4aB/y2wHdyEoNboIHIC5IlfY26PnbIAB1Y4AtyIt9oVg
S8h4FrW9Y1aPTHPrTKui6Fqr5nM/N6CRNnGEWAghpG02PjASyKfbHaeJ77otNkk8r22Cg04IKMqY
sUJBrKFrqh2DayHXFUInsVBnyCchh68sIwYfzBjdtWBpiUEPHSIAodu/PFfSHP2w8iJmOhXTGquI
FUS2SnmYOVBMRfmpNHYcQM874jlHA2ISkqdGW7TQSMHQoayCYZByywIEvI748cY5NxnlOigPZmaU
zRBwwpQ7oA1cP6S7Wck0F14ciTzUC3b6bP4aF6BPi26fbTtVKP9twhdys/LqIY6g5SnTRn8D3JGG
GfmYWsrkhepxsuFzSKbOvLpqbtOGzxobXWFh3EVqFO7H0ARlt0zhlaOVNu5ScYmsVC8GlUqb117j
W7vf11M5BhVtzMjOsdCgI6B8tIFFt0tNdDdo1l066ggZswishKoeyex5yKL0N0Ut7GfSFpPs1zGW
dEB4RC3W43OWAubSm2i/2EMG1ISaQctPsGslnDrJAjXa7pTFb9PnPNF+DUtZMjnCaDNF8Qfz+Nsh
moPMyaj0dGHvk4PjqhQXuTyO/txwi0ZkF+74lTKF2EdJhuUmQdGFDjHTkgQb6Cgq13J7wQGQ8GVb
a1N4FpH0tKy3Jp6x0yf7koHx84bV+l5mDoSW/FI0CxGknKugL16NyTql2b5R5+y2cXJqdBDyibOB
eAPdt6bI6/HJDG4ygHz9sF3D1vU8LEoWWMP6OCt4YRi8EtqRUL3uNOxBjVZf4BpQ2pRS5ZYuqVeo
EgeondAuptir6FzKTXXyaWfAwnGaq0mtNKepOMvUdCenQVpOGV1ri3cIgQQTFuFCSj3tzX69UToa
v5oN5bCXHin0P+6bkP5LrbyNHWXfbRhbTh8ys+tdquI5KtbkDTq1+tDV/LO7hqRKvS8oODMcTPLo
kYlAql17Gp5UxWPSPWuC6kLueMhF3LIunkw1ulqMidFwxNd5+6GbRW8uVurOFSgQ3VR/WI29+lb/
Ujq5ucshZ9H6eTH0TtnHg64HVp9fJ4tSiGOCyKLcjI3ahvQPc5BbBgmJcWgdu1hRD/Ttr3nK3ayU
stAdZAwA8+uQJtYRY/6Tbee+Yi6OV3PN4q7WopUySMIZ0Ftoc08xXyFxU8HDDebwkBvmg6rSEEhG
J9zL0bRfFfNqUorrOnB8eVG3p6IDMVJAOM5CNAwSJjK1VbCwWL4cwttdTMzwi9RQCJigchnZSLeX
xPqIVk/haA793F+S0//U1BhXTFW7kVTlDIy/RfFdPADOWwj4pmoY0ePPlB2FEwpYGL3tLQaTz74o
haa6CuxxEk0STMRrw5clc1EBgCi170ar/55/lHQJCYQvr9IiG5ciil/L9Acz1ZjiXZ/tUdgPK4Bq
2VSZsuHySPASrA5VK13yAQTUT53OAWKtj40h28yXNE+P9PI8JO/V0HOmTWboruZbqkwT5QEN9vUC
SD2LWm+AN1hn8K/ravHHiZKAHoOEiWQN4gFllo2GbRQptI+3Kk1HL4XOpPfq90SDntRM6GXitXop
C0rlCKuzXaIAOBjayu+3gNiMamK5KE90w5t28aOQc64e9KcwcdpDuBExquwp08nQc9K19EwSEczC
ITA3xYmuEqARKbT3awNtP0RgV6Nz4irNg0VhZGLU0/Xa5JsldE5415lOeyipD2tZjZ5tSQ+A/PrH
WFdfq8X5Vmb1TNUtdoKeS3oXmze4un5HKTqJZYq0Hba/bYKW0jMquRvFjKDSCEV8t9GlrJyxB4GY
J6SxXgnRRDoOE3VjBwfX3tQqmDGVgVVbcaIdN7Z0lyfS9w5DshFijFQ6YBab8tqaceXZLaYri/Bp
Q/rBye7FrczPWM4bClNlch1LrqXeasV5VDjTmvQZiQYGYxjxALFpVnSR8mLlPenTRKSuNmbfErVH
Mm8FPEASetVeMoK6gyn3GdPcdigl2xwAvazFHbu5kkhNKKeSPTa19lttsVXTMuHYAbBgwTkPY2c4
Fk1+jZ/wunE1PJtGSQeoMfkaHHYxxnVzDaVp10n5O344BitJ/0oTwXAbTb1NKQ5CeZLOjYHfTSfQ
i6AORiB5fwtmkKiNcS0ghlaWv0LcgaRW66oEUdpv29h0e6vEfwUZXmqaCgq686MPwSbHa21eo3Q9
jtsJ1VEjCiVAJw7xAk3NdMCoOUW4T3T45+jYcHExNn1FNzMHXYaOOZBs7W0TFHUZgrk16TnUpQvM
9J3q5o8GuaevY7Ccp6OlOPJTUlm0g/BhatsgMdJ+JEt/Jr10S8QjamIujqa8uZCsaG//tAKlLHBJ
lNi4CISlZLQlAIMXjWX5NlfTDzpsjZ/04Deo3hueLqWPbZWZwEKzh3HhEJNnGnYlpzQOS9g6eV3i
vSwJpjA7qBRWdSqKNvXthpgR5OIPVlzLhCb2LWdXzEXVsitCXncJNIKVvtEpai0fswm22oVCjsxw
vZmLA6PfN/LUOTRVOEbNqFwTGpxTXn7oP1Ij127UGkTsQO5ba1T6EdORu06WuUeSYO7isqv2QNLJ
3bS731xjLLeRLdsl0fhMdiqNFa4ZAUF2pNWuwx4Gx3d4t2drpRWMwZdqD1iNEEaPspUOq1Gvcjvo
ofsF4TbG/VpYW8qm0Fj+9djXpkQ8LgLPTYXYlJ2C0xONYSnUr5/CWKGJpYrQuLRwancRDhXubNVJ
CBP/eH0bqvS/i/y5Fm8Xr/lj9XN32+6rrZhgqpweIpsKOtOtsiorXTyeFAvx3q/NT2Hu1+f9seu/
Xv75ecsEijYiMNmfwxQQ1D81m0JBOYk0L/HRihkrh2KVcSJH6rO8ovq2gDvC2et/UBRbDkNfZ1jj
7OpQMrre16n5A4H7YRxfkwZzQ6GRIbHEFeEW+HsakD9QA99jss/L2LIutjoAtVcJymWyRNtFpK79
vSoi0RqbCQ56u3chuxTKX7FIhddIrH6KgMVqrDqEPIrVTrbSU2FQ74VeU22SJn7yP54X+7OEdlM8
lYv4t+1FYtNUERp+7klsOzrxKmitGTlzD/58aHvx15/1ua+v7X/1mn/1mC719tHqAiE/NTY16rTF
9Vn6on2KU4X6WeigxbNfiuivTfGY2IFY+3rxX+/9a1O8rhgIgUk1fot2a478pSz/Emb/ITcXD2p1
y5zj6/lqE3MnQo4uHhTbYs1smP0M9nHaWgftwCFNv5rVsLLQ/YlV8ZRYAP+gRCYdv97+10eITU1G
XPn/lWj/a5YEQ2vgDv89S+K5/4j/iwjt8w3/EKEpsvPvhHTZpO0wpVE1HRrEfzIklI0hgSrMgCbh
0K6E3lASGxf/x78BipCZVSEvkDeBmKKjT/vPFDHr32X+A8yuWIZlK8jk/h8YEiq6NURmVY72ojz+
/I9/40/THXRz6J9MxKqOqfGP/ZMhUVG7j6vFXq6mIsW7PIswTQh5/h+rONeBDY1bL+hz9e8XoOWg
ZmJtyOOM0QXYrzvioJhk4o8OqPPT3Z4cystkDwyVjga0SYJyke6o1oGCGexL20pQ6qG27Aly+D1X
UnJXLuvWSVso181ZCuFIAqSiM4415wiHLUKXILWim2LdMiDj9BuS/jdgFNaG3U0OtY4kOZtACBdD
4xebcMnRiXfOGzOj3p9RH0wmY3XFv4TbJYpvsSoplb0+ilW9gL93ttdq8qgwcGNFrvKPNwgTw+dX
8cduxLv++Ja+rA7oDYOkW5UA3Nko74URRCHTY3wTqyFTXl/X4yeh7xcPiYUQ6X9ZR/56TEetxW+1
Was/Nf1i9dNaIt4ptsXbvzbFY18fQzQ8+xDb/9fq//zpYkdf+8WuBJs3aecj9ff6xDy8Pok1qu3/
WPt6otviX782xVpkbHagv97ytRvxFrGJqTemwoEw/V+9GOjKippr+9A/9vj5qHi7AYv8Hw54mITj
2sSff+xff9PX54l9/fVRYjPeDgpJ1YFg/vPfgxiYwGaxTewGPdt63JQ3WwpoKZbJ1iGaBMpArApy
AaSgUx61VSAe+nxhuY1Avl7yuQ/x6s8XbU9/bf7xNGhcPk1gFT5Xxav+2p3Y/O+fFh/xx18Z9ZD3
YieBie5sEs10c0ohkf/HX9gIk5QzSTWVXRgrn9vVFlcsXiReLjYxGaWn6UE8Kh742tNq9lhqxDa3
OVzr/1yIF5bCCvn1HhtYPtpwFSRojL4TBDs+l3LjwX6tDmHJgGszzInn55L88tqgJTnRsHFJngJl
N9AHRZ4wepl+XxiGQaoaabehje+4TLqLRUofVRfGdWsyu7VwANmbPf5zVdlUsQbfJiDRrRr7uSoe
BWx+1lNaUGJLLMQbxeu+Nv/YpXhQPC1e+PU+8RixWqNbEQ/hI0aigUYb5vu4NLG3hu153XrR5EPo
OzTRyS7M+/evBpLWbba8SlzaoR3hoCtaRKDci1xR4RN6Bh28yYFEKy9bmptVb54qI18AgG8Z087m
MzWNS1vQihb59vb27xZrXwvxWGlqtYevH3zM9n2sLbAgt2hQt0jYBvUUXsfOUqDdtsQdRjHWnjBi
kZsKU7RVeUo++7SbRCAcwyfHNO67BB1VvbXT+qQlsmwCcy02C0ojes+/Qh0HighzRnNMpW2L7l+p
ILKkA5ycrQS7uZmttnECkqn9nkLxURleDG380GCN+0UXNeeE5KMzylIAqA7FnkLWQvSj6yMZlq5Z
D/KhaVZCkDd/sSGRCCvWOkoJBwvprSAK2AmhfYbZYazd5jqidN7VNlZ3sfr1YDLKt9pEAJpoF4uF
MA9/bYo1QMAKNAz95sv3nW1mc6tUjgiHUBiKlqMU3TYybl2zNcH4ktmAvwoepQusskOFSuWgHe5U
Z5w+D0Rt++W+Dj+xJh5rclSU1qjnyFvls1RVeQBLqkNyQJvaaLf0569tsdaosJJ2ZCxBZ9NyT7LG
+ZTV1vYLa+AKy5IIlURsxzZPIYTlV5lULDu61ev7LtyajnK5MqedJDweqz6fPlcxwDtDpxJnuPrh
1OpMqW34PLVsgucDABSX5AdWCpyMbdEMR31idmAOqX3q286mrbHqXmKXUGHFxHJeNdQ8CNUy5DR7
mA8ozJHmjslBWe671F8eacBr8bF7nN/pTwzhzqaiVbrrC0K531UcRES8g4ZU4dG72U84r9ldMgZ1
9IaAsd7CRw/L8Lb/oVF1BT/THdTYk+P9OKvu3hqTPf57gzynxTqUtpusN5F8pyz7Rv85hB9jse0a
+5nmuNT98tnrXwAQt6As4o9Cu4D4LnMyTs+DTQ2BkpKXoh6u3mJaCusvVd2nxkT37JSQhBgdR+pM
EmSG3ZS5oz36k/5s6tiFjpp2JhXN+mVu5etnmIPVADrp0KbXynwBLtzkl5DMSWRmy1nPLmV8beVj
TTJc63X9vhqRQAeIwtcBso4WdHydqkQTYTPUH/LkqjTu4EBDAaHsSr/nugMRCzV7eGtnj2gu9hjW
t6haC8IkZVcaLgtSqDyYhteCmJohuqv7n+YYYPI8I7AGz26PgZGcUhiWpDbmx1gyXNs+IB8gESbK
KEByi4MeeBONJ9M+dIA27IP2MUUrbeCAFCZiAtTsUoDxatxKvokdtxspo+xz7SnRXtBwFHdLFCwq
Y9RAhsv/WyUt5a19saXTLB9I1gLAzXjtVrkW6HbzQ2jszXifhLvKCfLVHV9IpXT20+3GaHrurwl8
Uwjfbhb6FfSC/riYx1kLwH/SVzLaX72FD+0cVVd76/4fqtA3Vyb739OVITWXyQGi5kUG0Cx5lRnY
bRCvMG7usuGcJqdx5bzQdjO5kmlGONqL3l0jjqNz7WzfN90GOQpoyFOulH4DT8MExTVM4jCd4xO6
gQjUPj/gGJAeYPzmnNWNn/G6j2evUT27Pym/q/a+zDBjuZq8fWF8TzSQcaOdODpVC43fMSWhCdUx
ZXrox+hqqWufQYYls1+V/tLTcEY47JbplRir0nEn3bXss9zD6PbkS/1gSHtFf3Ly0yof9NhDjQ2w
oyXEwrcqULr7qWXoQKIR0LLWIwMG74F+WYFs7ef3+ZmOTnpQHLRB9716xK67G8eL0ftL6s9ghHeR
Ge2MnNLLcVoR3+yUX+k7YlATYufUBQDKJvVhKi7ERslPFDt16ZtM6Jp1m7whsIS1ZI4nBRa27hbf
HI0a8yWMgkK5q9sU1vgD9UYiEanIyHdtCqmEFkTsKbqvDzuwA3nhTRPTeG+EgKDsWqDskYc5EWzZ
MOx66ZK23/sCrA+tbOVpsG9pI7TpocDjSgrbT8CkzjPhY8Zeu8HzAt8E2n3lYGE9AdmoqRB+y6ad
aQUphL0S/W/AtKh62+jHXDjBktE5aDz20klBGhOg5fGdk+bqWlfnRjsXQXkg/0zqfe7jAPxIvtx1
fGGai6OEvyQh8aPaj/0zEyf6avV5eDO0twaFV77vD8OD+jMkMaM98KdZ666GDp0Ts14H/E1hF9jF
hbAHtP6OGz3Xr4je9CSAX0p8yYD53K/UR6KCespFXIoVnLXTxZT9+Dtpo6vjDcNR+kC6TZcNYq6E
AutmpKSsgm13k+fytbiiPbzVn6R9vz7Eib/C5UMgrd3GaAsrXIQgQmgkpd7YBFp+VeaLpF/b8Bxt
1PjnpfIbSvLS2cnvR1wKxCvcYxHBqkKqGrVrJOQkZ7zSwnN+gE495/oBc8q+JQaDkvgxul/PqA/w
ns+v0FPtJSDLd8r2eAQKzmXJS99kjcDLPRaQ3egcupx7nbsJ3mNC9nbg0QgLiy+YPw3JHdYnnVDf
5X5iUtp9QKvuqcmOaER3msGPTMl6Z6TEayCwQ5j4iOLkaUFdABK3790kPQ05jifc5I+0iqflGy3k
HfPJXRK/FkDdxv6qRrdII1yZDYJ7aaGRyGcDbaVTikDjYpKCw5UlQa/oJTB464sinTvqlJjCuRWS
2UALb0Y/T1rPDhSeg6aXdfrfP23I97vb+C3Rz+w9OzOhicmMGlFw7QhBdJtgeqgAy6l0Tvcl5e1h
VzLPRh+6x6BJ9pK1q4K4DSinP8nNjjLuSXWlXepbLqf6DwMD7Wu9eOYdrPmjfq9l/uqDlDsvd6Cx
tPcQQKqLLcXac6RZe/SX8s+ay8FL9JQmrvxo3Uzpnr+cchllyNfZ8bBUo3+LnvU7+2d9iK7R9Vf7
Okg74yaFlQiCLHQJ4pU4YtnAwexih3tA1uOGB5Quu2QXu8ou9o2HH7tf9X74gUnGO9IBUu+0m/Kg
3i1cFBgAPJOawhlTvqavMnZmmtqvxsMYupq1K3QPOVn4hIuJ/8f5lZdOFfk62Bs8sjwqL7wLrf2o
0rL37TToURaE5J3QkSAp0I09bCz4VOkb0lA95hxxAMh6t3rvgvo22c8DcTNBBOqSKJ0dCgc3an2y
I066N7pU5lUDQbE/ljfQ9ywX8v93Z9eAyEwhHyPceyXxypvew8jVLojaDoTBdDfSD2g+FSOiXfcR
cRpAgbo3DsW9/BydsiuiAQRqBbje9AZRdfVcBSl/VZDc298kZoZccV9RFzfET37HDBHt6VyliMur
Y+Uy04pthm0ujyW71EvuO7A4oIf52l9lzjDKRMyenpUnNXLHR/WluwGO7o93xmUmieIuO5uu5nGw
+7jAdb4017hol+5mvGuPYfBOntR6WS/NjUaDxo0OpNdeiBa5cnqTVPt/2Duv3ca5bUs/ETeYw61E
ZckKtpxuCLvKxZzDIvn05yO9+/jv6rOB7vtGFQRZyTJFrTDnGN+Ia37sERk/NR5zxmJNqiEmiUce
kS+kBTudo7EO3pqdQS/zY1jZe2//Xn/0x/Shd418AdrUzY7Iro84UcY1hrhlvERg5DoL3GaL6AQQ
bsFD3PyEDG6tLqNLszORmT3FD8WT9Breerf9QB60iJ5IovhTPotVsTMWBf6vRfPmv5jjgvQLtOUM
8QwBLpcpGndXWTNrvDCScepwhKeOJtb7JWcsXmnGcHEZb9URl0mxix+kreFaR+OpIKzEW2Yb55It
wRsROEjIgBuQgbIc39olqRcLYrSXjryEOGCSY79Fo8Lk8kZDcLnxNyxKdsmB0+E5emqO4k/8YG+6
Y/mBaTSn8vUq/3lNH8LbsPL+BG/Z73QrcyQYY4yDcWhPDh5WlLuP2SOecnW5bt/le3g186XJ2LKo
+VKFiyf5K0PrsZSREt+n/uDiyfls3wkT0FfxobyCAfrQ79Xb8MBAyACpf1Rv0S9yZR4i3+0f40N8
UO8EL17Kq36PV/KSg7pRT1wuYdLyCz7J+WP0WUMYxPW1MI7W1lzm++B1Oum20gstcYY39BWMcOU7
fdH2RMONG5HGXQmJOzMl7ssvzlVCIrLFbjxE6/o+HnzGmOYlj1f5idkp/prP++YlOqOs53/Pt8gl
QIDPK0JWvWjMveaRIb4sZLBIpMIuwi9azc0L9/FlIhbWVA42exQOjY6zgyCJpSnhk1n0n+Nn9CgR
sBcvPbHA3AlOXh82hkwMFV8T6VM+MS6bS2Pd7zCz8G25mHt/2+96PpDhof9dvWHoqnGycb5nT4Il
+S8kJMMyf5bOI843f0u0XBspW1zw8rPQXuONvMPLsesJZELwRF9Y20sn9CokKli39GtgaVcj1v9N
4i4IxxR1q9Nf4hfbIttlHVyHm7yxzuOxHa7xqTqwpCC/iO+K/Ebo66rbepev8Co41LD2UDABAGep
vI/O4XV86ecBcB4lsGIxqJT0+e/5FxKfieCwMD5bnlgusPTmjB9Mg5/iRESp/tzsMrff4VuwP5pz
uXc+od6iQcV1GS/tD65Vb8Er0ZNnEk9415AHomV96wg+rJZ87t2j9SLfqzO9+BjY5nVaH7wrn+U7
bzEqQPy4JVKy4/jChNh9jnyM+BizaTBmYGOJIE41w9KwkhZYv4b9sPrstqzwoPzdtAe09AvCG5bB
0l9VZ8ZSpsn3MT2JYVPfkzNDXnIWJ45rvAVGs5IOrb9Qzuo+4BvKEmipvMu7BBXT0VnZO774Oq32
JWoPFyEdww3R1Gd5Iz/k26ZxjSf/pVoX7kC9ahEwjD3728/ALVbGBkaft+2v5hFtKhNehP9qQZS2
wiApL/s1u7GXkhnn0/o9vjViafxW3oyzzdwdrZ2H7KU4oHY/BETB3VQMQtaqjVZMaeqF5SB1GE7a
e7/VGJ6rHbGVrnQgc2VTblih8sqbi+0aN9YU4sue/np/3x3yDaCgr45xYptuCUlcKttoHT2G1/hq
HLK1uK2xuSgvKqdAjC3PVe8d38wr31mP8CGXD1D/0oi3x2D6PHwMH8Wleopv6UNzhJf4YP1yzsGT
9aicSUgYd6i4N+mDfZVXkRu9fUaudOsPHV9nbTv9M4kHFYuwWprP6kdykYxVVCxEsi3rRdMtpVc5
2eIzJSeF/Wy4eLWD05RcSOLd0W7WrIv35h75HSnii2LHfuEKNZh8pemsVe+EryRrxumcXK8nf096
6Ohm0RohyGh9yUMIW/samwOfIokb1lPzBHPC35ucRwjsn/Kb88Kb+PQ3LPBR/KxnFBz+RFa8qkWI
X8L+aC67/YVn/L6tJojBVnHuT9SgGVE3X5sJdvO172qUTYZoLqIruxDKuDN4cL6YK1E/P87X/Ak5
qQryveZS1Px+bDnZtwFAG2Epj7EY+13gk7rtiWKnFWicmhpGs2At2IWHWnrvKOZM3fUp0qjs1HAL
bdLf23yrBXCBUBIEOeFTk2X/jMQjwJmIK2i+YOtiyqjZZ8fYjB+cr9U1vqORxIKZQffNHJzxgxSA
/heJMG7kkFkAJ52Z1PkuC0zy1GwqmPbdxylKjKFGhSTLbvlYYnwjLh6QZ0Q/adDKS6VTG5wNC8p0
Uy9gAweBQljREH8qjUn1RUWiNGlBih4Rf97306J8SqBITkNhsgwitJ2Aj6kjIEcoNow4RDUJv2XT
jzlhlBoDbimdKdRuK+ywDJy8J3ILCd/IX/rOspZtPJAYPFnaGmtqj8xX296kpBFO5IK5pDsXeue6
7nzNmpt1oiwPqeenm9k2M1/MXq7ZQPNzWyG14ZYYtLUPw5mSyqRQnsXJs0x5/nG+kAsKV51gBzbX
QeeLQpJKdTVfRfB3bVp4PXNd9rtWq44qJLoy5FIEprSFOkdylwURop8qw8N/X8MYmH/fNt/x14/z
4+anxVJBYyPNhnfFRg1m1l+xXH/Jvb2kt8oAELd8VWXmmUbJD0qjqnunekiaYiKvUqTcD9jx96Wi
9eAOCC/xdgLvhau2GiORTlW8mLo4/cS0m68hyz6MWRBjtOkvuWwCnfBKqoxpOZmhFBQobVkp604y
y/2o0uEvqapTIzWfLdVud98/zXfgO8D3jiJ48Y8b5+d9/zxf7fqVk1mkU43UXA0GfLWiiNz4FfXj
2jACemPz9fnm+YJARqrM08XPjz/3llDk+rIjNuq/HzHf+f0qWluh5vu5yxTZ1W4ttOylhaBaDhXs
R7JxCh26oAu1HmKqDN2UKmJyeCc46Iyd1jt15Sj9W54YBPo4+u7nvvmaPwGA7XEiv85P0Myyllfz
XfNFqUp8aMCksAgX5EfND5qfRPW6ARgytxGn39dbCY/8fqmfW79/np8wP3V+0ciagMPz1Z/X+37k
fOPP03+e8/3yfz+cxE545lX3+NdT5l8oLDD9oqKm/fMyP4/7+5394+f/8Z39/OrSiMndcyI6z9Nx
m1/yH+/+H3/d99X5md7PMf7Hb/q+Oj/g+w90IHwvzYSq7c97/o/HZP7NFnEJ//7w/vGbf/7Ov/6Y
+WX/j3fw8yvG97HR77Tp3uqpOzijZGZk3nzx121//fg/PYTyP3Wtv15GmZtWPw+fr/08Zn7ZfAao
/jzm5+7/6ba/f838En+97PdjLG28NfTb1jMD0J57sX405JsSq/CMkWyn+Xa+968fkSeDF8Tg+G8I
5Td6cn74PyiUObUm1TbwQUwH8K+XmH+cL35e5vsh04O/381/fN5fb+w/vsz8uJ/fNL/ez2391AX7
//qj/2v9kaGZaIb+s/7oOaz8MAv/9xyb7yf9W4NkGf9SdZOb4GnayNgVJED/1iDZ2r9MjL6W7liG
YRuOBoLq3xokzfmXTuoN5FUZgamKkOlHg2T+i1cDkm+Zlq2qCJX+nzRI82/5pwZJR4NkEQ7Ga/I2
8GjwB/9Tg2R3Zp7jslW2zVheTUdhFx1n0YqSRhOyEvZJUnRa0IplSevFOrBVifVO2ZipodPHmVZt
w7REEwjr8TY95OQ9KCohU0qPDCQvKtSXMRMVjqh9Wkj3ugpXtPXvozLlnLWt65DikmhJv8Rb5CZ4
xDylv1lIo9Hm7cmUeTTV+2jTP6rhV1KZYwNutisreIj/jGP1Unj9q2cV1F0dhX6o37+L+hI+V0ZN
OwAnZYi3yVKL96j2P/tJRJXSjWIOuYWqeSSUQ3FtU1t10m74E1IS1S3TW/s1JA9QXd2wtWxnGcZk
fQqZ9GFfpcHjZeY5zyx1X+e6trUtYv2MKcpCh2xFhRtZus5ETcYoAXrFOLgOqVtSlv2xUtkAJmWe
y8phN4GXjcC/8iPqqfB0cXSr5OfE+a0ZFKTC7hSFzr1XNEpdpK/tk4mUysd3Cz1CI/zJjT3zXlGS
phIuA5lw01WVFj6dRRB/ekMzMA9G9sdyNshLNSZ1W5ro7r2Dg9uiw1ll+mskCX9N6uqmGYE3xiHv
n4Wxuao47e+YFV5zw231hHKwVf/pHas4FqF5SEr+7NnUrJIxhFw6vKhtXVFFzfJDRx7ggrhnfw1s
eqsNPunQcvO7EF1L5gBU/IAUj+dBH5TnYVR2Bd4htQQXpIoUUK3wolU8+qlLzLWytSMK0hZNUUfQ
TQhIGh4qb0dPn83/ZP2LncswbQxaidzOceo6F9kdk34DtrSvl2iFeSu6f+jCXlWWpUMgUo+Dvuol
nsfiLJ/8lkPHSaO8tx5e5plcmtbqMy74gI0PeoOwr8hqMLehxcdvJzJ+dZvOZZR8GcJ5Au+yEX7+
e7SlzwAt2FqosVjJ5CiiWl1FCfoHPFNDBv8js7NjNa3wVSXL1xNU2WYHE441WSr8WZB2SFRSFECN
fkcnMcWWpWGZlYVO7t4QHOJKp71QJcoyN9PHYozqda4Mn30PxnKWjDttd/RNyM9Q+bq90evCzVSK
7rOaer6oUrJbR8nGnz4R1SXQXq5fToXnySDdTBc6pXrU+8Z2Bu32yRse4TddTo9ehRegcRZ62vyK
bZuY6BglUpU1bq2zwE6rnqSaSh5XqpH8SSd2yXzKhrV/ZHiZbDX578RKX6pU9tYenKK2rFd9iSI/
yi15JzyD9AWkHfMFmeA7VFBi8yMlBo46alRoUi93LckkfyEgrDbubNKpADlo04EBPHSK0grTHtCL
ishyGa/6Kpqsot7MDEj9fCUmmRJMovqQy/W1as2YUFmTeMsIzkBsPJQQOjYmnTypiC5WWcVsAKjC
COwcZPOI/awGVvVwleCX3TW5A71CnjrO7TmInHJZqDotKRIaFoNIKdGi/69qKd9aLWwECPPlspug
LlFnk5+LFqUsMUuEpk+2XRtsv99naDySqijWXc6yO5Ppfmp5h1mAhI1ABB92ULdrwLWPyuQ3JeeJ
gAr0/uNvOSbtV50uwCUtbKRegg6WaKcWSbPMJhGNhheh8C0OLQ28OI/SXU86d90TcjEr7EtJSdzU
q+l3tgUK+MrHBk5TUMo+gEGna3yBF1/gFmkZCpZVVn8OFhS3As20W7eqwblUXoHQ6ChS+JTKMLb2
ELLzpapGwy2x7aMJHNQ1UmncNDvsddVFV22KdvKUS2SNB4UyFyfv2u4rWvOF/1QFJJglmG8X8Act
RgTbjcSgQBnQN2ZQi71qxL9VXEwr08SlDqwqPzR1EroQFNbBEO/miaiv9FPtU1sc/EwcqRY8ZrHn
bbDcX2PyOx96jL+3ykGlpFTV81DljFtl/Tb/5AeoVCyNKDateRGZqpxUpdYfRoMCVpkARgOBrmzb
ljZLhqDqFnsmoFxHpoY2WeaVUv1qumCfVjT6Y/sodD1EHtKMHypOhKDCHZqmE9tXVLXr4c5/4dDS
LsZ1M8hFf8xS0DRq3JzaINTWQAbbBYCkomDWpMJHyKeP511E9F+oZOFLKDY2NtdFHDecdb3nu5ku
ibWckJQM1tdcjjmiB058gEA1vbQaauzFDz51DxRTXurJeqgKfI19e6nG0WbIL0NOu4HcbL5Tp7z3
Pwsvspd6H+NKVOydYeTWXoXNujeD8Iha395Ylchd4CovdaPLR4N8grVkZtoxJ29xAWo3dm1bB1uS
S/rKS8hNqP2GqOw6egYu5kMbqXtXGF6L/zUpXTgBNqCZ4MU00uzot1KzKEKSs+NCmNt+sNV9k1Oe
7zuneTQGV/eS+uxlKF6cPN+1lmwSpoDwCcwUFnKFek6a/M40ZpGG6Am3jO2DCPV2p6TOUygUeStY
kTFOtJiMbcXYJpOlScn85CTzWpiouINDmK2sot0wKBHLHMaXIFQvQNG7x0zLzE1e+7dW8ppFSPDw
g+lk2YnCDDxJObolLRHqGDKefCI3JUl7JjHBe68NQLcEWhaniu1/F8WPnTaC29c75Edj6yq90uyh
GDcf1QC3S0j7YKypWMH62UTgOwETkfzdD6W3lqvogL2IymlXmP1NaDVUNOkCsMm56gItCxSt6lAf
HI2ibtvVtLUsMpfygU91bCuWcYqzFXZDhFubrrqU5rE9JB9S69wgW4BnpqXVGl159G1rOE4ZxY5C
Sdrw1H1r9Ser6YDoVY6+zn39PFq1WIfxue01f2frHTX5jgeNJuuywhNv7WgTtdtkm0wtnZWBjSuD
UZB5nfbIR7QfA/PI6rS5SUMxrpHJv3YEzYKVydJ76ut4aaONH0fV0RMx1Le+Jiq2eiRWRIIgLZIH
3QtkeIAUpdRafzRktCphWknnQB4oKgOzWdjvQ+bjDpc0mS4paYctYqsoQvFRUOFbFJLV3jt9Ar9V
EXmkddjeWzs2GDOFuhxHgu51vm2DnZf3VHkdW6WCbsfHQ5UsDSrrpOSGsZDsgY9DBYbgJnCRtpEx
PjZgAY5NjPW8kXP1JVQ3OKvMg9OMcCUtAhOLJjxIjsrk2zbpMYrGk5d10r6oiZDvAmdct2OML4gi
4AKWbbEp9FA7ii4wtoAHj/LktdaMRruXnF8oK41hFZj+R8VmBJiayFZOBUEs8sliqzWRbQQo7V2i
p/a176qzEw3XjggWzKtqv6Iw1Z5iQvH2wTqqpORQRMh/1CKy7pWmvjP0LXCnNvewb9aajzqSpEjp
wiqMOm9PIzUNwuRolemvCHPkUpPINRuj1niNyRr339U4684BS8TVUMvBMq30xlWYIc9Dq92cAbQ1
A75FmngdISEOzLURFg0QIq+CDGfRcBt9VIq9gRBKb6qtgkwRFBvGY2pnymNe8HJxVnvXPqcHWGPD
lH2ruMtqzxvDhvfbgPQUdoV9r0bLXKQ0mXurusO4wgrb94zq5Vi84T2n96RI/gFCEeJyy6Rk1gHe
TCvY9gOaDDPPjHVWl3dCfOxCCT4x/50NmKbhZDnTc9V0vaFIiBVsUd3ZJjbCpBjhYLPRicz2OUgJ
h/Q0KN+GUeTbeJQ3ZHcgkZhkOZ5cj8i7vurUhApPP4iUMabzJmZB3JmcHRxXIo2ddZaySPaql8FT
SBL2fbZyrdRNpVJtZ6QDCpwGaXEUmAfoALHrp1nCBs+yX4PUO4QJmt9h6BCb2Thp85qOm0PqRWyV
/UPuRB+8infADmsvLfKtPzrSNs8AiupV6Ah/w75vNXq98tqwNyxH/+b3mItHWHfbPA0grMtyvVMU
jnvk66uisYZLkmU0yrPaXzoj+HUZfNg6wZqyMZLmD1S34DEmNR1hh3jJqk64qcbiUPawePP1h4qj
nWwFVHpa6pzGBrouEXqXDsM70CuDbw6aPOieOxPPcpHv/Kh1VijRqy0q4XHNidYtwwZsWeoLfWsP
Exeolk6qNBwjpk8wk+3ZiryC5mgwuFnOmR+EaenWHNFQBtLP6utMJhU7IxXBUmXXOyYJklDaPNxl
hvEZiFFZ1xHKAtmhQA2Gz9qE3WQ5bmGpw9e4hm3zJJwi3rL8tVd9Vzjsgv1jURaA1FU155URcVc+
KqeRV7ZK7Q+hp+2mVOXKBfoanRluWG9gtL5VUY+2KggIPYsaZ8UoSTfci7x9plnoE/yU5horDNf0
/Ic+tdsH740ShIASVlfblCIGrXhkQlmqa7tmsK5hLTVbnOz0KTvAYJY5oRO6ODmqyWk0ynDBzKSu
6jYnfjKwXgct2KSVldwzTz5Lese5GKTHYCxbPp94o4/Ygh0+taiI+NsM/Mm5yADMxbQWrAr/N8Ad
6LcdX3XBlC9IMHVGHfRXPHKQPQtbX9xeJYsTE+d5mMnqSiuar7HVy0Onxrz7zPyofAJQhY5L2soa
eS+R9bgQtnB2CtGtfuShkiAk9xr3xRtBOkgIi9Bn1acREppPWNwI2U83dGROJgaKz0jbDmC7XLvo
+i2OrhA4RIrBiiS6Ioc4qRAujR/B/tUMTn4wQCws20w9eIYSLZoyFkfLE2c9a2jhjs7VSaL21OH6
l9KbobXBo2n74QnWyUWW6LkVXX6TKgSItuPXJuVI/dSDK00jFnqBbh3zwKTNauDDzDqQQhi5BmJx
D5L1W86b4aDGPtKeiODMlEaKnD8KQHywcrjLU/1Vayb+Do5juLNVWnel6h9qXzIhSmrek44+MbCc
fNWPxXsD5i+NlAvwpuCNsEiqOCXkZPWh7iCTKHmVPai5HCFYraCwGXHl2tOMa3lAGrEr9NuGDuMS
Wtm1t2rOXhHJW9/GTKbDcQlMi4jXqiX3U1cPXW43yGw1VwHjf8zt+mkgLAQ1L/IKMwHbS0QLITOy
Ea6yOC3WjZZsawtJT2NE70zV6ioljRH5uUD07be7oNbdiF3gTtHNux+QUI51nfRHNUtRiku0ju+J
tOz7nJULybjr3tEIDobqvXTi4NmsEpY1Cd8nleO9ZgpYFJ8i9vtrPxoI1Lrut9J3T0He6psoNraa
KA0SCfWvUna+jKRXUa6mvwwzrpDPN2sHA/KJzTAqSxNcWVmZ6rOm04x1nLvqZB+xQDg9OkgSegX2
qd3u1dEsT01GG1JPaxAWSlaQW9YWHzQ/HzkSr3pNcAPcOJaCwTUb0Zcy/VBKSF6D5gFe3/Di+YQ8
851DIFHq6S3V7J2T+8NOsqJj17XPQHgS9MAO00GQnw2+4gdJEuqiqlDAjw0MtBwzYg0byjfq5hcX
7oiwJy4L6zEAbA47dS0Ruo6vveKM78htqZDc9yyXzmFYk03fDeHap+xkwoCIdY7oICgbemb1ZlpI
PoNYJ7pa0xe+FY23TAof+46l5wCzd9O+DnXUsX3Hzkg0Kkp8SkIU2nBTZMWaaK2E9OW1HyMP85uC
0a0hZwaE4TZQUZekFFdAlaLtzUZhu3xMdIRNCn6d8lGOab66qFb/0gnULFafMxW2arVtR3nJRz48
tMLWLwz9xiVJzQ6zOxOl2RZXr87tgynjpFQlmxWZgXS7KsI3Neh2bKgSSLD+SrckZdGGZXCCmxKy
Uq/RQgGFWtJQB3laUYmp+7Y+KzL1F8KnQdQG3m8c9MglKjNd6tVAJVVKo10XNdfMHrVLLWnasrRh
yPQaZQ/ZqdvtGPFHm6Eku70x1CxrlGBbccrhbqe/qy/IKf1KfXb9il8ik65BQFBgvZAzJmBiVA2z
P1x+2QmNE+5XoBxDa60aGxUG1MCq9E9JBm93YEKnW4VoGU2pqaY0zNGxYvvLD5GdbWqtTbFLdnz/
4XS2rf4YCjwbZaMeKhTonWM85eXouWTHEXtglsGtmy4CE5Co1aRXI+UEZddn+sU6EcSs2Z3D3Fgr
Z0dyrXZfR7itcKwMCz/ASTH4JxVhRTqge25MdEl1rqEhjfmSmk66rKrCWuYSZ1hehJ9Sh5bGKV+U
Vn8o2+Gjh+hY+e2m8owaTn12roTWwktmxHKQ5yWdducod3QT27OhFm+9p2/jnlp3ikKKeZB1DtKe
zNZOxohFR4s/0Ykyd94rw7kUNiJcFc/3AjQZIEOz/qOHZgg/HTeHDBY1YcWD+VA996a6jFVj04r2
QNm6WticiYRYI0EJg7svhhNJjfcg0cG/hdI9Szr0/GULBgZyy2IMYJCJ9k2DuofU/WRBQKKIBVEn
0Uxj3TmgZ/oofREqC2u/yF8MaiMS6w1DpJty6I5thgxU6XlWkY9Q+i9BwEqhSF45J9916GPUHzV/
XZj1W0Ms9kZVvGfHi37FfaxvYkk+FAMMIub4Jaw5klcVgu1jFtnqoC/USLnB5iJSLObUNHvhxsBD
rOnkJc/hGks3S8FTYgjNOlB8e/YHM0fpnBVUCBDDVqm60YfCIYA2uutgr9UE/wEF7YnfKo0ugW50
FKR+1dZwinJqlnnFxydn0VtLfXAR6yZU6U7Dd8of26Tjn0SCieWPiFOYJ5V+BSXGtFdKbPDB6AXq
+hp5F/XLz9buPy20TUVG+SAuGGqHQd5WqWQcFGVVKz7kyqZ2liXV5Kovv8zQex/NenSrHoRYnjy0
kW2t/F4/sGZQUTkAM9squnGAWIlcaoyPra8ifRyILEoV65LHVGm6Sqff0IitLQj1GvP63Yvtq6UQ
nS2P7N4Vpz4MtEOQ5JBZtS8Fyey0N6mVUTZyolxd1uGhKopfvsVCDl7huiq77KRYB0eMn3KSSi7V
FGctR3hERPjp64KIZRJMqN9dInlQyMxFPFiGkau3jFG2pR1N7tJMxYcrnxP0VNRfXgmGecSCkSr+
L4HP9pWVCtprKzsZobURnni2WHMvdVC3FLxZ2eUah7YqemMhirZ8jz20qa1kxedmoORQSqO9tvnb
0H6ioTWoeA8O3wA+uM5Vi2qHKkdFg4s4UPi2hqpEffBjCy8U/Q5QGs82YFKz21llm77LRBC5qfRH
ilQY2SNnHDHy/s4ACyWkCesM/ouBqictjFQowDMKCv+uvQdO32/Kor44lkXRRk2OjSbZezVBrJnj
WDwlDScC7Y3yyWBJ2ysSM0fGbjbnOXqXK2Rndu0yDNh9QoV7YUuGQhaH4mroOwmX0ggbQ8L513sY
eFJKXgtWje1WislddNLmZGvG0cmKK6s7JPMXafQgbEmi3CgWVZhaTgFFOTZRSkEJLoyNZ4+QPCuG
G+HVdAZUiJ/sPd2s1q+mQOKWp0/yCBAQaFTIHIZwJSAcZKVKVNjLXLpoOTQ1Bl61AITb5udRJLdR
bgqwNHG8jB7SCvXrRE5wA9MODnUUnP3SB17aje+eKn+2KmqyqmeTxD7mk+FGAUi0keQE9X396Qsl
WXfBKexATQdxN6wt38iXdS2I2a2B5hGbVa0dM7A2NedflPjJMZOTDBA/wtO2JitZvAQDiL6k9smd
HKOdJhDoNVnF6Z51qHC8P144/hliXb8aMu0cJ+qvcctOMoyZFKaqlW4OUElCxgB5BPZjVNKTVb73
BRODMfqvgeFTdccKUPZXZbDLVa2qH2blGweCzS9ZXO+aPo/2RMw1rg6fWPFK7cFRi0/OiJRU6s4r
ipMuIaq0ZSU+ZQ4rChpLWA/G5i465BlDOzZHLSl2gmAR0djSkorp6KZ59Rw5zc0s0Z/aJU25FHMs
nSBW6GbykSUxMtYWKWWOCr0fS8Vtw0Fdd5Cmj1ZBakZj3etSVshDzpuVKef1tgrVgyZHG+a6bKNJ
zqcDNvQ1kd/zoOvWJIbV26HM2nWJd3U7jl3A0FR723LXEjqRFGKtxtaLVqZPFjXnlefU/YsQQO5G
WpxeiHBUfRe5B9h/DO5KVwZYpqR4W1lWvQ5D1X9XKntl9ml6tlJ/S1tywQdhu0MVbLPwtWNZeYqQ
Vw8SNdjRTA7U4CdjYHUcU8yMCis8SIyLFJLnqtToEgoIeZGi3iTGSPaHylPkecxHRUZSoLkfghID
rtOjrsUzV+r8poLcDAyf+Vdm6Ognzd+igAiWFlja8ljKKZGy9C9TpGEcMYBTmq/Sv8Mel9JL2rY5
Fgejb5dyR2hL6hUS3Zv21qjy+8CbW3sdtkbdEr+Bs8MHTeXhajbWtasZt8q+XOuVwSRmtlMzRKBt
Uyx8SQc5UNvroOaUqqDukPm3ruKdSet1q2f2jpL66JpC3fj03pbCT4edURfrIurSPfrMF6eK7IWO
66ImxaXprSci3O5q0z6apAyGRb31YxP6r0h3fifHl6KT4kvEsnBvyM6jX3QyMnbqcoHZPRgMq7lm
Smd6X2ZxShGwHbuGSVa2wp0VSFTJVLbS6BGy1wwUdUFyoR7X9qVPywtL7dKFUr6zJV95kGI53oQF
c1UaPseGph5TqiaV4ckXvsMsgCffOxPNstYLVhfY2zWznzb0A+SxCkphkeJxkamVG8WDnYmzGNl1
M7EORb8zk/LaEXW37PXytf0VpnKH8918NxwDLImckrrRJo+DanDcQsTX7NNXUtfZbksZ0s4pUSgm
bewRMxJagXJw2P2MKf6YSF56xqBeKyVcR1nou04X06VIu40t8fHUWwKdgO31eCVoMRBrJa8FqESr
SgiXjiVl1WrMCZED5s6i7R+VpEXSHikD/e474ZJJjTEj1g6RxdJLRpwu0REtI9xXrOSAjFpkwyoM
dYExbTqcuDoN65RhnaCgaWwPg3Ej9yUJASoGkwEjzUgXgPYBa3hOzKD5jApFca0gQ8wq5MWoMELn
Si0ehPPZFT6NzHF4MnNOFF8TYtGxqdRj9SsZWMbGI+3JQDKfjehPG2lfYqyOhWXqqz4Ji5UNLYw/
hqIeLnk2sVG/KIViXS3fgt+IiGOkQuuUz9TX0n2jNc9WoXT73jDOIbtSei2pdnZSjAnC+x1bakNS
o0F4mES4Qy/ijzaN81Vp3BSFcbQW3t0e7VvvYWgffFk9Fna/U02hszMmqESp8l9jG7F1GCHBd0B2
INY1m0JofBosd2sH63bY9h+dYrpKV6RuYX30Vku9PflwlGHb26WDphXQjZUTlNm1uGLbEAqW1Sra
UtPwDoAEfuhS7JhqPdJtONuyd+UIrhHKEjCjlpsubrYdmWGVGAmp8JVsyflLstTQXCR/6lwZ9sCi
usBVHau0w0AWjNrDMOTWxrLb/+LsvJrjxtIt+1c67vOgB+fgwN2YeyOG6ZmGTFKUWHpBUBIF7z1+
/SxA1U2J1V01M1ERWZlMozTAMd+399qvWvypxNib2U6xrSzjMsVDuGlncrUd0nMxrtR+n/Fk157N
5rImZYr4nTXkUP5V8z5zmuB5mKoeW3CBRzVBMK+zq98RbOmvUnMAklBcomH6pgGcIDKh/8YHMgFs
tqQQVQ+5nj2412ny+ycaXlvTcoqz1ZgXkxbiGJO64yg2tKAXH+LUdih25uRZTiai9ZKiT1xip8fE
UVZ3dGshCTbBgwj9s1PiBBcGFGIDiF4ToIRJo2gjQzc5tGH9yZtZ6p3qd2HLDzSxJqHTCk2yo4Ad
ZOUtzTWApR5mDgurv0NcHGk9Phv/wbqJUkbXPKk3wsLySA0IKrTlUB2r+r2G6XgcZXnX5cEzLT9r
E4af89jVkNnYd4lnXkshT5puPLRlzCJTJWfTR8YgJLWgNvU/uMNXEHfhqhglugyCwETCDtDSu2Zt
uBbcXMH5ljEdaSSaNEbxHAcjlim0Taxdkb62dd/hsJ8NJmO1bTkidpWuk+5TtsU6IClqNzgJ+5qA
6B3b7qGdImT3gi7fUjRx1uz2cNcH43PtNOc865NjmaJX94H0JfiQ/BCXhWDbpQAxU+5HG201NXFR
Fe4ioS5t6tI3oP+0GiI3x+dXf24DNk8BpqUqobni4WT30CUBBtlWDp7mfiBPtche5nvDfjiryr4r
NffIxmtDaQ9y3ceId24Z5HNaVCT62VqNOCfor0NTf9RpbU6B9iFvsAMnhfyg72sglm1QnYVBqwK2
cHZoo3oV1daDCxDkg5fgHg/iaI34KdqWZbD1Zyio7+c4n/2O+kDnU5lthIbNgjdoj8V5gl1MOira
JXvp5YVrtubjXWcFNMX8Fzgk4coYW3BSYNVa0wGX2kEaZpHku0rfKD0hfoUkvl1Sm3Co4sjFp4uk
CUA+Po20nn82XW1EH2oYMuvpnhivsw3+eeuFQbiW8tFE9rGhJl6ucy87e0Ed0C+S4hCy7EoFhgqk
GlmHQKqPc9KbCN0a2N73fjKdpDccY36TlelAMPapYBvwhvuRtrOpKMbUzpAfOgckPxEAMeQBw3CL
rUKPvzKAbddJzHlW7TUnRnjuTsXG/82Lgfx6SbwxIgWp32nclQWAMGgtZrmjnznnYHQHdleBt5vP
2hWMDiRBg55tosi7azLzRa/5GUzsXdO8aRhLitmVuc1BIt+MemcdKmyfVXuxxCmoYOOHTvUCnxva
jjckm1jF1VFi72gjKruOl7yqcSImUR++BQXnNVs1I+pgK/jskY2ia694BgpEUvtcjt4mEsk+ognT
5VW7anL8jXbikQdsgPW1dFRH44rOpP2gK9jMrLjWQRtGPLro1rpDFNFkNneIGcMD0FkW3864boij
MqiLceY/SmMu3QTZ3miaY2s4uzqhqdANAeeJLBQ5Xwnw6Zx3BvUivqW89xh5dbmzyqd2ysa1PtoI
zoOIQm991uvxyU3Np0hSLhyjZoegYN3ZFI0SeD0k2L64uQz23ZdmtJ5Hug9YAJHv9KF4SNLI2phk
V964ofUlcBJBXl6Zb9q8BNtAmsbcvM0GYw13ebop2Y3YefpUD0yy0Rl7UekIenXAc/atOx2S0Npk
tJdZaWWT+UL6IXY1JonbiI7XJmgGTBR+dk4zuBw555NHtsZzjCGuyKJvmZneVr1vHw2LrpPLInBg
uqqpg27YEx9ylosfx/JcV2P32QxMbNmxjszywFrM5ToU+cHMzyWBwpCF2Au4jwTgXI1W1ieJscGr
+ACkj8Db8Q02n6RKs0m2nX3ecjix7KpujLHIXyoNn1leSeCngzhoobtrYXM4EWb0rxn707XeaubB
LBBuWqkMViESBAYBtFyxnLZ+YFangGCuSYjv4eDB6gjbDwRDUz6w7OdWtbswtcS90FpxT3UOv7tP
YdigLUxrb1p5tOR21NerzdAnSGA681kPuy3ND4xKbLmJllir3vwtFWEPavY6uJewyeQn5gk+d4TH
LMQiPhJjSE3FIY8AnDkix7zfqAYkLwHxMZjWVUHU3FrULbslAghu0J3h24+Mj033mRAmNCB6lezG
ob1yFKUEL4QA2L1TolUsTu25WEujqS4g0kzgYqsG9AD7u5u4Cj/BkhAkKD1VQ3rXUCfeZr23zZhm
NgHtvJVvkR8+Rmd+gvIRZdT96I0lDImA1WnyMFrOuYNQ2thOsrLcahWbEsVKPGT4llgSS6gC5ogi
tinmEC3wuV6B4Col5WZtV1/J76A7Pa5Yht+aWFgYGAIqqZN27QbAHn7h0uzGXzPkxtZs0n6lrCRc
yXzeGWAJIZLPZYGVDoCCStJP4RKVdHlYCmGF9KbzRDzGXlfYMxtRcmDrjHujuR/tdIK177FYlVCJ
+cIJ7URwCNkYXhYT/u3kYL/U3BBzHeVdJbNPMeMitW3vDjUK4Hw9GPdUDeoKaG9QZvslDiG2qGdY
kLGjLDqIHO2L29zp5H6ujSkjKLY0aa156Rbl1Zc0gEgRS0gAFTF9WzDA5PdQbpJs1FeTrdXrIgAm
YweRfQE3tXUmPMkxeqr16BQUWAJOwdFV5wzWfG675trvLEYCUzvXZfrqzZ5AdtKD/lsVTHTnJgBE
1YNJEuKxsqvmoAHnrvLZKJ9O1oqxbRMaIGt8Eo33CcKYkQJuBOg7NzuxNuFzdQSjXYKmQ8RIHY0p
lQ1chiyPw+4mGTgsU2IdaQGxG2tYuUz0zYj/ewDYzb6LUDBZv4g5mGnRAydzquQ0J4jVc5ZYoFis
jMUcQDknjRWz5i8j4SRUSQu7Q7xOcy6Zb8xS5Qiu2kidqhyt/qAVjXlIq+CCvs3aIuDG1FPpFVnq
5J5he5KrSud4WRpqHQJCf85J0wlMi+fkNJqyZKglZXAwiVVbCK0oo3DBlhTnhuCjCh9tISY68t6D
MWezLcTXjLi2xKvl3nSGku0hWW6L2JKZ4I5cGHPrOvGtNSe/Ue8GdlWFZ0rPFFea4sOSptyNjdgH
RMeZ1C5tC+Ck51EAv6mbXr+tgERPc+bc8nYItaEmyc11HD32Fd4zejhqndpjc/ND/T3N8vWwax4o
dpdb6JP5rSYhl+idp6+7burB9VDTQ4wwgfzXzPbaegVOcRYBc35eWZKkp8+ZenXKr2qNJMdZwqUk
PhsK/UySH0wcH3Fk6Hj18GsBsrjvOTks2M2rJAixqs95fq77rauxhY8dknHQbSDqKUwSATjNWYA1
oYAt8zCOq1lUms+6W83OXkCly423BAp20HOnOWPQJ2xwVmLQprE/gFB2UB2i5lyJyifAwMz3bUBe
YT1pnwUVCNor2bURnrnu53RDTtszOnQcewQfZkDOCZKaL+ZUxLCkQQxJHOg+axhXTuLGU6Qo5sQp
WvIBY5+zicgjcebQxeWiJIKRE27YgdIbb/s4fLaIaQyJa7Sa+NiTf2C1/nAbzTHCJjhwG82Jz582
CB7vKid4muwXw/EhesyS4cRVO8MEGVUo8xAL+d3XOpI5kzn7zfXESpG3sEazHFEDI6KqROLEMpMI
OMCQDcEehIQpE9k26XMfDSmgcTHIuXaXAXIHcObFnnOLiWMtM1sjalcQiLMtZi0t+ZxfEilnCWOG
3XzkkGh8DO+yKV7Y4n5yBgFpIbXPTIDA4PV2vM1nZ62Tk9JWNuUD0ul+E6b2g8t2wGRHkvbNLiU5
Ap46Vc1xhAdR1CVyJ84+ja3NI+amj1NA5n2fa88A0iV7Xw+9cfKyKIdtVh8/tM4jRdSditwrGwcW
T+OLGc/mgGaKd7lq7zTX9aFBbbPWv6DWzhBlkpoYsRb2/Yk8IC8bVjSa1S2BJp7L74bsdAsWlzwl
pmjaW2KtuZQyC9OstpWRPC5nlfCohvQyqDeFHhw15d0bvPZmOSwX1fNyMVU5nX3vzh+wQTTa1S7x
mVARJ8CrKMnUc8aPiXC7LYuOT72t5rwRcrHGOURQw1VNMri+6+tU3LYeurtRPzFsI0ye322Vo14p
5yNF9/ToqEZYUXpEbXyw+nl2GH8LBEA9rfR5CRPLy0IIXGiqvVfemRPblTL3njNDO5MwF+4NxiSr
Sx8S/Alb4U/w6pNA4/N1/qub9cxzVcQaA4EzqtF021kU1SKp7ZtyProjdfvGcW0CX+3lyGbfovnT
g/prTN/blZNCeWmkB5f1FIU5MEJeO5GH3Kzd/UJLr9rhGwVy5n2ThOc56Gw5AbFPtzea7OlkahSr
wzlDsZsHORk/toLQOg2OV3xphdmu6nFAGBb6D11MQ9XtEh/5x9ZG7HPjFjWnm8rRXtkxe9Sf7FD3
P1DGf8va9D4Ps6b+r/8Q8lfCsXJ1A+wx+k+qcgLfCx6nn91Fvtu3bMyHCoV69DqZyltHJrzOzKKZ
NBJLeBN1HL946tQtwhNJCYWu2UhwJGW83Z+/F570hzejDOGYUhk2WxFpzm/268tDmPnzW/8fSdCN
lqnXs9Md+bRNtswWkiOSo1g/YyJ+ZEdCUksFQAr1FaUgyGeiMbJ1TUg5umXYb3n+GHNqnewwzk6z
EppS80MRxPHFolKWdYTFqjGg+jR4mz5wsrUtAaQqlpMYOCmLh6Fx2yRps8ZYUJ88ZSOibOh0irCp
Vo0TjbjyWTj1MXgfoeKHpiE32J0u5CuH3+ncf9E73dkLWcA3TJEaMeW0nPD0Y/V0hn1prXoazS2W
AH+FJli/akXI6N535iGJ6RqYOWt7ZbL+8TFnf/AV9Kk+Io9eJdpvUBdJ3z0Qn5us+lK7yIFmYRoM
IeInPfw0uSwtrSTbIB3BoRL4h8hyukOrmoOnF9YdGRLPsoL0RohHfgwNNjajR0JcUTm3lCGwFVSd
uGQOx3lRwXOV5lBvOmOeMSfHuNPn/mJGkJkbaf5HiiiJT8+cXTdsITO69DbMIqumK4Hk1tgliYeg
LY+cg27msNHY+OwkQ+mGwk+zQ/wgSAbTnxNzSh8003lQZTKdc4rR66ZQGOfDouOYjgB6IhxmsVF9
ib3MPw6offFIEIYiZKKdqBx+Y6oQkHR5m3FEEbEXqXNUnrEL7X44EdgBkWlshjNKQW2VKvMOE3z+
hRA2/8a5MktkLwgNQpJxgj1dS/PFRfS4dmTxMfSG+KTRpUTVpjjuvfgUqImJntJinkr5QWr4nJIp
+g3byR4CgbNB1dagEFTTp9TNqxWm/u9GIeVOTzmY8KOM6Kfj6qNrN59FInpqn5TC+jHRz8qq0oPy
0vt2vhVZXU+xY76acUCdDdkkW/Ky4Kw4ZUJCD1o1KoJ0+/WhxZDn2xKS0vzw5TkMBVSMRvLSlwfq
tmavrW4c955FVQL5WXyrmoIlPl42Qs0lS1IzJHIQGd0hIKLwoR6qaq8EMrehpuTjfFQR+oGMRnTg
2GqV+zZpemPymI95ec5dS1+TfKxzVlJLnVhJoQIhdYNzMnus+yPaofReT21/X1hg/yJnPLlEN9wk
FuKxoLEOliirrdSq11ILJDN7zQyQU8Wo4h5gSF6pB9abqKq9u6Tk0G9bb47AkWrr5x52KL7Yu6b3
CHfqY+esVxl54Y0CGEWx8AH9OXknjhsdPAUmq/Vw7XUAmEQRFXex+b30u/7JQUljisbf1DFVOpSZ
5jGMCLf1ML7ETjMTMlD42lZELXC0vzh+Xu0d2SlIiO1jrfnFeegs+phi2IYFmT9NUWFbbMHjTXmV
kPbDQOYpgqBMCjkamgqsRNPGGyyA0eAdgsy4RJbe3xp5vkli2JGRUS01JhLtuxRcWx6oVTP0/dEG
07CmOV1tEYwSrmFNXyjxwjzUyYPUx3zvJE64NklbX//54CwA7v9iQ8UAalpKAes3lY4t9t1EEVdC
EvKm53sUBSuWvnCCRBbd6kTDncxeemxQ4teK4xjHTIJkwAmxeU9DvHZNPTzJTrsTJRuljDzIj/Ra
vlNN/Iu3KGcn7E+0fuYy3qJrKVy8yiFR+d1bdCqLIh8aqP0gImNT+5VY9Q4NPLRe8qgnsIfbNI1e
PYZyFaclhEfJ6pTMuPsu6tdCvyYZpfeA8uGqm5xm11WDfbYQq4W5AzWuNwSFbvpV1AwJOmJBT6kz
l38xCwqsw+8+hUMWo+tajtJJ8DLfZQ4UGlJ6fRxyZGNZeVa+eY8B74b8L5BBwszONXjtvCNXCUMW
cbC7cMgUHU0EeYw+Pfr24klVYbh2hxfaSajm8hKOX5/iCfvzQ0K9S0fg+yaYQeqOK4VtuH/4vrEh
al7uVSjhI8LiZOljNix0Cwd+v878EodM3X8d/OpaNk713FhfITeDMbXqatdkGDscLyW/N4NU5XWk
Vafup6y0jzBMhpODiHtTxUz1ZlWSmxpKeTN4KRuWrDBvO4WHzKQBelOktrHr+kpCBUx3kj3FJ88a
XrvpThud4VoUPhpo4JV+6Fq4ZZH668Alg9hGGEFlP6SatK+IifqxrPqfX4f/9F/z+x8HXb1kS3zN
i7HC7de8u/nfl5eueS3/1/ycfz7m12f89+41v7ykr/WfPmj9+L8//O17Xv3t/Lj98P6Rv7w67+D3
d7h+aV5+ubHJmrAZr+1rNT681m3S/CMXY37k/+2df3tdXuXDWLz+13+8fEvDbB0S5BR+bX7J+DCd
OZLj35vyP73UAUs66tD/4mn/iAYR1t9ZlJoWaB7XwGrPcPS7LV9I9ffZDc9ZTr7HPxz5iigRXWJl
FeCbBJec/L+ngijz76YysWIbAgMPq1zx/+LIF/P59zbKKMfkzJxjR3SUjBjN3g+EEzikVqtb6xqj
eV5nVTwe6sY/4DLtydZOs01qQHp1JJU/l4xGq8+PmU5q6cJyqgun3LqVu49wmZ21JP7+0zf5+3H3
83pe/npOLu/OdYVr67qrLL6gd0to3xxUYgcN+iN8w+WU48By0RYgezEPYSKuufIeTJFbgKCjdo3y
GhYu0aN76hxAiVMn3MQ+shpvqm4ClnUnb2rpZ43IsQzC3+9aLySSCjDVBObYyL0vf/H25yH63Zfr
ugaeBgd7jcXvz/0/7QAqbMt9lQt1nVz0/9WUR5dyQugQ2wVlv0lhiCYk7x7gaGv0v9G/bu4bIY80
NQOiLRUTjZ/cMtxkFxvhrqMRTsj8/eQiYAtzzVlnKVXIUJbVoevqB2nL+kh/mcYoGYJGodsnCkbX
v/hM81f+62ey8RQLxklGdUO8/0zSCP3MjRLjyoGe7SoSptAY0oTVe//QSsqjdiBMLBO92BaUQfYe
A/atKYLxNCiPhq5TPjn4Bo92amzdqBQX5XyQYYjaOYrVA0sTpNaZuCH1tvnBFvllFPv5aJpPmj++
dc4dxRnFWWW8O5qygkA6StHyKgqs7pYWPYwY6tNyDq8MvZXtd8ExQ0BNVT4+d20yfC6oJdOWM00N
kXgIlZogBZBe/jRsjTZPaef14Q4owKrkIxwRCJ61ju7waNcucrIsuHM0Y9PkvX4MFOYCtE3jKgpj
d059SrYcG5TZVEA7zIF4awi6O00qXfYLE+DJHhkuWLFwp/X4s2zjzvRzsu9U7u8nbwqu7NLWpddg
jtZccShH/0LwlHteLmig2p2V7th7taw89fNIAOyBhl6zFSzBlAeNFZTA+NnNrQbvdvip0/L2HGkq
2TBUDLsa0xMRjWJu2zWIGuZrfQyiNSIiE0Vk/WDgFrropXfIhbtzSuasvrdueismaldV6PhiEuIF
PqmRXEuKiCz1SA35NlqDe0jD+hm4RX8zDY66BqLYmymeoP+PQ3XhjIBDEbqh9F9PP6fH4TjYgbxq
sj11NjXIxKkqXNg0TNpEHRxbXiDdof4b66eA3Shh5g66Aj9HRy89cQ7yYteCMBVM3aekFddeW/sx
aQLGTNmYKvfsmpn76S/e9vy23p9hlsvAbJMkJfn/r2/b0nQ7GsxKXCdw0gzcwQO6rDvDjuGzW4gb
SkAL/PA+Gxrbyc4KY16oxY+1+6K7usQ6EH5f1vT4C4xDDXxcUwHW3TKb1iOt0r9a4f2LAYEyh+HQ
e3UZFt6P0Z3rZnFJLeeasp2718cZoB0TtJucAsjdkPyzch1lACgyzOlTFp+EHz2FbEQOf/69Gb8u
mOfJwjZIjGQxz4qTAKb59P9ptPVGu2Fq4ldqs+6xjPHCVxA9Ixy9oXET6Fr7Me1+i/MM/8AUn305
uIi4pbxbvsqxbrbhiIUXyIRaT2O78iHMRfJQlAi1q5oQ4zDSTvw4PQqUbN8NqX2QYUeNS+WXrKSw
7AmX0FWBeNsu9ZOm4RPSouQ5igPtL+pc8l8cIoahK5YUwjaNP4xkUmk5GX+efq2H8Ktq++jYOyRW
TJVhr5PIfBjr+LuVO1ewfcQS0pP/HFnGWYyoFGRoTEgCm3Y34qI6BLY8ygZZ3M2kUUN0M21damBn
/vy3sf44kds2iwvmDP6zqYn9+tuwP9VDzejQy9WNs5YpiRoM0rvJbr8WY2MDRlR0SBI6Q60dmxts
9PmRIE51qA25bmPzXmCn36h8+Go6nXNCIRKvTSf/rHQBAH02FRqOER8CGSH/oxYprQ55ofpkNb6z
1wOjIj4kKEjXCIP97FIL2HitU2Kpt5VuQIgVdnpq0zE96WD2XT8/UoOglyAdLNMdZNaI/AxsuikM
EJgITncpqUUxKzh3SKca7AHyHlOpiUa8JV20EFettW+NqPVv8Q4+ElVrPKWDRoFP5ooOKYiNLB0o
+hoahKBqo+YPJSvMqH/+vat5rHg3ltiSU0LHB2C4DCi/fu8IKL3WGV1xdfGDwnWeuocxmOY8c2oi
loZfX3Op2oSsL07jOGHK60e2XyMsXy3F2KcrD7yZopEqdgiWL21rkF+gqGBEOh2RCG2m7+TjsfCf
2o5Ed7aCdCsWRRBhJuxN3X02qkc/gx7cRdFdrGXWBwfVcoJrcUIicHZyuMklsuwzltbt1Md7mlPJ
Y0fZbeU2apsGRCEMzINUDu1ik5qkjlNFaf/iCBW/VmuX0cMms49tKgUBZervviltkG1neUpckQR/
IoM9hIkRPMezCakuhYLbpI0wQaoS8H+aYr1sbgK6ABhChuJIDRMKc4GtxqDe9ue/4bLR//k3tHST
MY2Ngy5wfELp+vU3TBtfRjpqk2tfGDii+hhHgUlx3o2fvBLzSWVrJ+QiGRWrELEnNVPgLUjwnNk/
uxy+hRF3tO8rIgakZpwrB6VI2Hb6afTc80QbfoUGOtkpWWhbBSNgG9d4tZs2GDeZsfdbpT/0xqfe
Yl5EQSdupsLCtmQ3L1qWoFb0bjJtCnc4WMtNrpAyDUmxG0ssXkGJK0jVCATr+eA36AjrXWGg9C3Y
Jgc0ZEI32Aqb8mKmoBwEPtomA4MQPA5jTfNrvMTxSxSP7QmnV5EwNLP2yFmry49xKkByOngXu6LA
F+r31Spwlb+qfaQLgKKQkIa5jy83TP5q/HXVr3UN5bBd0jmhDEY1CaXrPcdscmKXTtLoX7W4zy/w
ZTo0WQngV6JdsYedTLP8Rs2VLI5pdA4NyS6ukQUfmkmDoAz2cRVQeRuq+GKORLoj6p3wHhWITVl6
w8+g7QgEaERw6WNGjOj81T57G9oXm9HtwUHXOOGaOL7XxW9NU4oHUBJPkDD0c5vfR258p3cahe+k
0XdBVH0NWwDJNwPGKwe+6EPfSesxbbTb2EAEJyPZIR6i1EvCC0pkNkd5CNd95CN1SrBWjXy0qT51
0bnNBacYPnsCNC1JIO6ySuosd49fZxU5NLGLgIaL5YzZTq/m7GQ666s6s/uTYcXD6cc12V6HVN3a
3mBs/NDzTiKsNzrurzuz7DfElNPU1yrkrwmKSthNWO3RpiHtFUjU5YM79d51XBlWe8qs3ls3ZfRJ
9HZF6gH00ApX8RTTrKsmclnSZKp3wVxdKu3wzg8c8hGiotvZEdZ4XtagAR8B+u09NmM4u29ic4jW
eo56a2DRiyLheayEOLQ0pFZTrcP9GeRtV2LZdwsBBa3e1PBW9pXXD1fPoZouoja6AOggkcdzLRKo
UiTIQJOyKuBzmuqCDe2kEd12l6zS1q/u0EOUyKhgw3UG5r7BxsgDxQxvtHBQ6HavJJ0lR72vL2mX
AGlwPEQgLYEyk9ZeVc/Rw8+b7CgefRMRptYqGLXz1JeocvXugtDOuO+a6HNtTC9gwSBqxHAAxmy8
Yc4QSAute1V5z1UUTPfIlbYqT8M11TqIYgTeUwXP9yWKmK2Z198UDejDYOO/qjpH/4DqH3WYPh35
2WAMOKQ+u6PYG6bhr+ZuYKihnI8K7Cx6nBTHZLTuC06VPX6Z5gxOusq9nZsFJydvX8lxc6gl1BHE
PQIBpGXUW6Q99cUbw/qSVOgK0rY6OMJJj9IdN5QzSgQczLdu6dKHrPv07BX1uQ2pL+qKcpmN8X5d
SA1TFR/LoqJ05yQSCIcTFFhMZum7mdOY61PS5EfEkfQGORymg4335tIn3/OEE2xIbHcv9HJW75w9
lly5Xw/n0UDM0ZrKWocSyiL+NjJI6fI7a82wjo3Vtbu+mvUJcVXdBZNf36kE9fdk0L+PAj054gOg
sw38F9WMxaGmDx8Vz6Ikq2eUBjTn06Dx+btpT8e0ucHSpd/jF9Pvx2ns76ODmRE2FTZ8SQsppE0h
CqQuQeuw9/wLUZRQipR5SgPrpfXicGPa0z5sBusOwTJ207wGtG4StOU7Ez1n2yg2snK/jlTm8ah+
HjxH23VRjVkKXsicPArLF4wVKSPw8rZu0LzaTTRc3PnCLkhUKx2KQuzt7KNHJuWuG5JvyMX8+6np
USlJ7z5HZ6DRfv6QZ/UZhZR/Di0DxbBbdXsRVB9BNshHy5fHQBunS0jMALUH5O04GjUO2y/hNH0b
Pc3e5dOcLNC43WkqBMYoRkohquFYmE9BwV4oRmhGa0zcKHey75e1jB+Fd/WghRfPri5+4AV7v0g9
SD52BsbfYH3XYS5kILA2Qd3lt3T/VqXl2fdtPnwuIfwl5RA8qhjtBaF/dBGnZzNAIp2WtnsjkIqv
y87OP/TqDkQN4QWlACCBSb0ton0tCeCwg9ojlalbG1aarhrL4mkdbeqg016DRhiHtkK9gNDhpnbp
qQohn7RgQuvpeAgzQhNxFuRsuNZvV9m9c3s3SDL+2M2Wt0sa7ZJLu9yUiDeWfW5560RgHJx42i5q
IBO3t75ZBEc/busBEvOwng1TyI7KOUFxuQAwiemttreDxtfaIo386aJyb/U5B/ZH4PfAKLtBc/tt
Sf5WBusiWow4RUx7JLOdC9ufxluvQLptyW5fItNdNBxgeLqdlOkh8rVxk47dy48/g/YKLBnviiZr
b6v5YmF/tmEqqZgQnrIklac0+G229PtwGEa8cRo87eXih+5CR3zRJMFXK+2rLShk4MZuPW4kfppt
nyVP6D+fKqutdk5Hgw/GU7KJHKDlyYgg3AgCd210IjzaGSfLBD3vBr7mI3oTsSYXI2EpdJu1g3no
5gjIRTuxXLy7OfUR8SRaad7Ybk20gsJg3dXZR4yYGYsDEn2Xi8kGrvd2k0BItUdtjQU3gO8yXzAX
g8j75zW/B92DQ5F7IhjElZj7tzaG80E8Rhi7D1rDlGwntrbrGeyRUo3Ep0qiuCxCMEB6fxCQORHB
tvW6i8d7PYzIdYCOUWHl3NjilSb7GcMesVW6CXvP7vCjOlZ/05RTuVJ+6a0HZUH4Lnt9nfQ96TJR
fkncDw019q1Pg3mjyeSld+sdkBwTMTsS2baLoRL1xRbuqXYTFN4Kbg6itRF8FQY+UgRLGKM29Ypb
ZHLfNVd7cWW8DjX6tH7ADjdukkMV0Wtu/P1Qxwq5JKpwljgnJx6zw+yjdUrm/gQZ3T7MXsA9bHsn
a9cN+DKWET5SM9pNckiWvfrs39AeLTMkLNJDsFD5BYBMQRrNaNRHSkP7JT03WXDNdFd+D7ll+jq4
Pvmcy5+iGeO8PG65tvzt7bE/nvtv7357BTOgONh0WrB6/2+mC1r67Z8pSp00inE4/vTa8fIYOVPg
RWaT5DnnEL+9eDGvimCsvlY1gB+EwHyUnOEJiTLWFQ8H1/7Hv7Lc8/a85a0sN2O/kKz5Mcf7o7Y2
q6glAGPYRhFnCA1FxPUaGyQnb77hIdhpw4wYRLa4li5ac7iBtOSXi0mitGwj3ViZUcOAP4qtHIFp
ZMJBhumi9XTMmO2laetH3QK/GLsdOw4lKYYV8msQhdYh1APzNiO34DbuzTmjhaDfrdYEj0gaOZOX
u5eLln0QIkBiYmRJ9JqbGaFaLfcwC5qghKNjBelstzxu+dNysdxMzQxkh2mu6/lFlr+bifP7tSJB
+tXpEfSk+YWWJ7CSJxKE3fIqLUZnb3opHCetOaRxM5GqyuTpaXotV8mkrZx0Aob27PfeI3gKBxLZ
LJT3TUD4y9WMqMxpVS+CseUPy0Vv6QUZJ3PaRw6TlbAcgwy0OeV1uYBa+fu15eaSEYLsCNL422Oc
fz767W/L85ZHv3uZwSfqzq0dxpiecIt1a0uKCHLOo46V4Uzzmv2D3/ThVr6FB7sgeW6XC8BdRF+9
3R5NjAb/9uZyRzPDy98e4o+BMxKp9I9XfPcKyx0sB7obm4h1fCDUOn48Ok1z9/erkzHwLt6eWYdx
g3A2PZiEOhqB9PaeE0KWX17s7WFv/+gSvfJ28189bumGvT33pw++3PPuKb1LDxuUmGsU90BAKTj+
+MeHlgInAN/5a0L2XjeP+nzVS+M03S/fTBF3WbqfdBudr23ul9/s7RddbrqNZAOW5nNO9Y/ry5/f
HrpcW37oEHr2RJFlfkLXCSxrGYr6nYESsdMl6/5+cosNvK11yUa8nYe5auxNqLvzETBMMqqfl/hi
dxl8rIrdkZgBswNBhWaGrDyeQdIZUt4fF+T1EhHydtszfTBydUBImrAQ8E8mO4z5pefhaUmnMaXw
qUt4x0RLkTVpFRw0zP3Lt/p/2DuTJUmRbcv+Ssmbc4W+GbyJtVhvbt5GTBD3aOhBAQUFvr4Wnleq
3qtJSc1rEpKZNzNvhrs5qJ6z91rf35eWg+/ObOoXEjDDgVICiozlGzxLhHty+/0F/D++/N9/7b98
i8T3x/Sfr/r//sMoF3xs0r7/6ffxL09L2WI5aX2aavrcc+/T22m86qkfo9MYaUAFZmd81HlOEktw
49LpcWuUudNMeHuqoD2hUHaYdo5X0iMwsxUUdYmW9xVlJC6bmTm3F1YQl7Exm3fnrrmRdfarp8jA
9JsH0yGGIghMFfRhnxhf84KEbWr9xYEKcDDltc/19hSU9lPjt2bIoOUr3aWdM11tLy+2No9g3nls
ibqm3dZmAycK7yQULY8jgv2SqSaj4eR/1TysVn1B/ClVNPq1lHf9mAY/m7YyrnWvPMJrVnTQJ+1E
JI7RmKv/DBKf0L6ZzaH0sUrBQtlOwBt6s9QIV0mCSTNtwr6CyaRHI7UULvSaPX2m8/izgnZKOokJ
lK5zeWLDZHI2CNxd22Eg++ZxQ+UbD4Ex/iKJB/K61IJ9FHfxXe+2CcWDym6fsnh6c9yafnHl/a6i
ctrR1gggZNBc9vTg0VRx+gAN1uzFkL0OpS23LIepB0/AP62pJjFeKufTHBiYWcYc77s4PSh+GG5x
zbQqhduza9IaN6L+7kzUzowqgmJQjiS99fZaTT6Yjrb6pVW4ZgcxYvCrspA56J0HUnOyZzehoVVc
M6Jwh8LNnwijlC/9EFsci+yv0Zz0t7YICbfCetU8bxdoek1sb9r3Ll10OQ8EvvwYLmXOqzBrgmNn
MTPg+/Fr9qwr3WEiXpTeK0J+O7ZDf8FBsGXWwe/qHbpMp6F3fSzZA9Gt96s3H0KnZr2MXet/FjEt
v9jszdCo4wLw/lrIsT/nLg8Fx+iau9lN/crpDNqRRnBuahJIUhs5Z0cz1I8BTHrfhJ4xTo80aUOn
Jznn0U8gaMoIxZrYUZZ+foqXCqxXZFz0eNFpvod4nnoE9S0yuhU86qTY9xKzUJZv+sH2z8Ug3mDz
GQcbtmEzRAUwaGaIugOosI2A7vkD/ZRRaT/7sMjtJ5zwwblISoSZdHJOqfGlUZnFtso6Yepi2j8z
PcjIbfBjuw7exIG0oIkC2qT/HDDE3kbg4H6XQZxes8B4Y3/DCZYb+s4g28hPd30dGz5YcLbXVtlW
J6MFUCYWXMHnzMr5TQZfJuyUKa2iJyO1f1qNPcIkjZxjPU0XVnjl1fEyHmKBPhzaeoSrWXdv7dg6
z2aTXwqzzc6dPv4CRwKdqE/cC3wutekVe6QActPMcv3F14qt0rORojVUyaqr35TlYyVrxgOhCH2f
WuP5O0/kpcNBsDeBEtqeBmMOtt9I7IkvMFZUWwuLaX7NRNG+IIXNInO859YOt3L35NOWbWv3qKVO
waiYragBKXvfQyGFCTDuWyqMe5Y2qPZIdsMBiMnEJ269rwv2B001xScajWvYI6CbeK+2uXQ2NB3s
k5wDXFdwcMgu0kQye7hKMzPCSZ9xyEa2deIcNa6r0sQA3VhAEDwIylVPuSmjPcl/Obd9jIOt/NBq
hSEY8OaFAsofMtIfifB2/C3VzjIjPt16L07N2PcPogfPZmsyT+BPN9EsLLYtqDI97ysoZhLCwr/2
CWSWyUMVTQ3nCugtJS1uroXlpse8mEuIRf4vU6+pf3cvMp78XSy8sHZmAPDio9baq+u0416P2LUG
4w9d5gbYqHzaZkEbQdgCiG790bODMoL20/gwo2q+aIm2bduDACTwkk4/U8+yDvVg/1Rm74b0OR4S
uoIDazik8Em2s2aaWyabgbvsS8eGesWmoT2U08NPG307jK5Lqa6an9XAhBEo9LqyXPLG3FoLN9Ne
DVMPPQ+SZma+JJa/8Nzas9NA92bzgDlWwzw6+SA+plg/1Em7I9z/Pttg84FByKszIOmoa5jJgfeM
JaAlsScZ9OMVH0Hn7jVo6aSnPdzkzKNWLka8KlULf0e7OP3Glr14NjufkZYFKbtX5cZPjf5czl+1
mtonn3Fdb6pnjnLuVrE9GCHkfVhdfrGs4txZWfIcxG6yp3fbHJuuFeD/VfKqWdHw5IHNSOeA+M/s
UpucfqUm+WqtcymMN7RLZM6HlmlkxTUa7qDnjdO6HQg5xyIXT5PkneYXeBP6ZdHHD8SC6HsaJPr5
778SWXF7ssbqD7XwInTtHr4L2nZ9rM6+7Wjh3HGGMucU0XnED4yoM2Am/P/Y2SAucTZCFnQUPxdw
KxgN59nrJEFtkoFdT36Z3WTUIwKcSzYeQcsvY3UbIf4ecYGhjQZq1rnmqe94MYBDpUwop9+uI68T
8oZVPKWfmt56h7haHtsls+ipQh/bcqjk6NUGu0LCE+4nQg+9DGfOUHfPlfujpdfOYfS1Jb/eSF69
tvZc4Hj2bftvBXrtTTjZMYe2R1CkSB8dsV6QIvFer7P5ngT5p5VM9aUbKuB47KmPEkoqS0C3sXcZ
D/o9axeu8rYHrqUC/QrkeSOZipruYahd9cpohY+vJudV61jr2gKn7LvuclZSnwzn9X2RcYX3KUZd
6BQRHppNLKT5eG3VUwwa2bLmg+KrsJuM+SNxW3o5Oj3KXKMQwcyferjNyDTiK0O92XuV4HrWuua0
VAKgukI6eaeOELHRA3WbKLMDqzExmqPJvBMRgmO9S9YzJ9UP2y5eh6WWZAJjDqJGbqZUuZwHxpfc
qUzCZXa+Uyq+jS3TT2KjYp1peJhTvwiVNWHIhMQxwPU+6u4nyzvjqoPS5QtpIdz4YVWdQcsm/hO3
bOZq9kxPI06UoJHJ2QvuI01QWmDk0mM+ykPqDzRDePxzhOFTMc03KCHZMeCurKTX3WYD+4Qbj2+A
gnMmyHP6Ern9JSYHv26cad7PU0AX3w6tLPidNiMB64EfV0mAaJt5HRge2W7GydpmnY0u1f7Lqa4I
A1N5m8qp+Lj0oB5Hm+6pqf+2tJRBcuC+8/YS23zyNoZNrkpAiUjmcv5MYghZfTaj9LQo9I6wcU5I
VtqVMBttH3hGstIAehw6CN/C0t/0pvryhNgGKYaFKDWgdNh410sz6s9znARnAQjecD3O9aRHtmmB
yrDLuWmAi+rPXMVBp3hPWrecvKIiRK+S75EFPM1N1dKOYlyiz8h3TUPUS1NU7ACFbGhI9YyF0d0n
pSIAkWECjgj//gji4qdPPXHlFG5zVsawUWqMT7qcEjwHSg+h+QXwlay7X5X+3anUPvKYYBQqPbES
DBllM1ex5x9NQN2n4WHQsY7ZGD1juNoCDkC2LTqCTH1kZGbWFPxl2Ggdp2U3Lw4sq/inRxZ2BYf9
pLDoaAXmmVAC82KbDlX2KjxwtVIngC49nSBS4N/FGEzH3NR/jGUhNoXBC8VjqQrSDaMDZ/qOF18o
vPF34xi3cdoJ5fKsLr3o1CC2IQV6Mw2GLUaDXXH28jVM3k1aOt4d5tAPYeSntBfaXjfMDjWKB0qL
7du+U/zncKzKyETI4ZAY5SObtOEQ+D1db83/y4HHOmktOE0A/TOIO3VwebfdIGke2kZxqhiW1pI/
frodCxgbReWro+e30u6O4xhxbIJ/uEvbJt/m0mO6ZDn80NuSsLt7rRILTlr+0xGT9wfg+qdd/0gt
fXy4mX4reutHTbT05gXiHaaBcZSmXW5N0U2cN1XEFtBBEm30pzoHIJeAv4KHYpSwargB82IhbjmU
V7JYx2T5d5aOLNbm2m0C42UoBO2aqGTTNvvQaxxWX7r/yHn+FhPcpqImk5+B+eK20pR7XQzm3rBH
lLD1/JfZ+CNJKr5YNShUDwKCK9wpnGPjR62iC8ej7uhb7p6m33zVU9IG7Xgf8jM47R+NrYy7iYl1
ZTSNQFpez7eR78RKWG209TXm+Fa/qmmR7aNJ3ieJnBJb1LG2n12KqBdDSmc9xkZ9ASb7VFBizWs3
vQRRMa0FqaldYdAWDujue76f7L/jmXFamFtbS4odz9c185KOJcdCSRgBlIGCA5q7HMZzbbx+DTDQ
2A9jYPZ4jZYJDiNd965q6n4ZFJTBn+Mn9lUIlJY6NiawNV8FvPQpDgILksr3Z5yY7CaPSwh3qfpL
DHGfGMjmWb6w7WdZsxpN1tXpyJlSt09NX/whqT9viOFQlGZ1fMTeybixNB60zN8SXzuzpamvmLo0
QVDTZwh5JxANYKbhff/9S07Y9dKU07vKvT7k5FcCkXPC0m+4n0HMoGRJEqnw5TqxpxJyuvPSAaCV
+UfX2kQlAwB9kSsi0DdgCJXiDvK9dqrN4ZipyLpkUfP279FAoVmHONdONX+RRhZ/37CbiJvOjgjO
FfeRVcbFeZPzsgnzwP/Nxh9ArNufmi5/avLcOMWZa++ibDpNFvqASAcVYMPiXEcNxH9j1B62mv5w
v+5C2MJf5gjgP9OqJFRJDUdV4+LuOB8s+PyDnycBgVz9dz0DXvTmSttRZOxOfZ+ADQyg08MOZyMG
q4mtSrTRTUlK16bsWdnMhWpm8HYLAsRWYDcKAOH4RSbzQNc4Z7YPcsSqJ5DoHoW02oba1VX1sKav
qmCz8y4o+eFaM7YpThWFn+1Uznd34YkuQRu8IB2Sa+gb4EIII20r0lfbboD56Q3Wu1P/hkS59aZa
AdUEv805/J3PTHfqrIdkqvGU58EV74PgMalT10308T6Z8CNkglLeIt0TxwvlMdBOzBeov2QVOE58
N3GJL1qHz8SVMNnNIuCIEIFYM5m8Hs2MEuRQdJzniXUh0qVa2dnpO47I/OK0VCKdWMplwIWwKfGC
fTKBniOHqfYa5bW1IPV74l824QlZe1MzhW7nknZrKRxpy4CkkN1vkQ7RZRTx3YzRVCz+slEaRJQr
3Tjx3pUoy2E6p9wWdYKBx8o2OJLSMg8DgoJbyyvIyTn9lq1vcy2LutnL3MrWCE3KrWZl46YG+KlJ
82FP2Z9asWOFQDDu88jpz0GZB6HDomxdSeOv1unWxVucGn3b3JRS3cZN0+PMp3Q9QocKK5f1OQK1
7pZEBSC/Msy7OjkLVl4EIVEssR8aj1At1D2Zs6PLfEZL4PN17qsQ2sW1AHPaHijMPtAPhDumi8wC
eyXLBa8UFzetaaF6LxeSGHXXtZz797lPdh6AiN9q8CAKBJgq7N58xWjAsNNNX4aWfps9eNemM5uf
AZri1i5+mWYQcx83nxtHS0MQIPreBJuNT7Avn3qXE4lEIRchHd7WwdxxMhfwSIrqTvzSwm7BT0NB
B5bDWLfKpIvjgtnDmrROtiFLuVwZFIwtVp6dSYDOG4AXNISianPrRW4UtgLfncUzjcR3NfOJnLit
L4eSbIHYxYI7AutLNu2iDZuE8OWcEnakevdigRhkNystFgaRuR0zuhgSKNFCKzIjf2ObPT4e+tds
MKgwdNJO2d/poOuoGjUtX+NcfAx5rh17x8wehsUyBEIf9O/1dyXB97m8AFZBMi6wWQ1x/AWcYGDN
+Ih5XFwTrfpbLvRAiyu5nwMA6GCFYVQkcNn1Fc/9udDxcqVwW7NM2w1FeowzWORepbKzP9FbgtyO
8BG6fmLMe7971bIq2OZ+qh1YwVukmRBNy8iUcArY2Xel7R1zOXFMy3tzJ+vUYOFk7/iJxu7QfvfU
NjLSbibV9XxAexdnen/Sc5/OK+mm4h7LMTmI5TGrJpueoZeIfT00z1CifULgF4sVfkjOu2Tha+/+
ma/p3SMLOFG3Iphu08x1Af5BBs43ep9EC1LL9OOVXYjuZqk7b6P0jAjm43sEU3jKBndmGmH+w6oL
gx0ugaB6Lflxm+2RJeKgb7o47/c0QtPWgeyUKvtegfZ3SvQ7RaS2XaaT1C+Us8bD8+x0lbZuaofY
RDNxOqiDpwEU4SEXAOxia4yYkoq//LafrCZ9LavY3OATCCDpwfmmT8bhaGCKAusfgF+k/5RGlm38
ONeJ3coSo8nIZydBDGn2+jGd7B10wHQvCHHDd67mnZZETWh6QOtZwbEHt0TxMI3i1R/SRzDi04jj
dNzaAwcQuHflTg9q3Eulcx07r4fcva507DPRdHSE9acnYnE2SmdDiRHEQEB6At4TH7fABdFbauMq
huFCMsXHFZhCaG56I1/T1eGAMZBx7IRzgfVbnrI8uqlK3/mLB0aJizkn/tkqmSOVGe0TJ5t/51oL
0VCHWCPbGQxtmkJa6us/32H4aPS/KoDj7ytmVYhBHD/a6/wmt5iNupurAAyarzAg1N/ZqtcgfjhN
W/YQDsYXB670JmeTuV87FhfLr++DmzJsrAtrl9XEU3N+msGBKogafXuplX92wDw+mNtSzU1db8Np
6lVmCDRYN5MeSB3/TODohy1Ee2piOhK9h+OvLSJzlXUFmJCmI/Hgj6w+WvfsRu56onV9ZcN+ioZe
Z7MdsNsP4uRlYiVBVJd8SAUwOmtcZ0OquA873TjPhbAvEbHokaaKPT1PRSKwMLTxjrESFdBl9JjF
+Jw0eTfzkSm9NuUEQLOPhsvwOXO1twHf294n83mKc3Hr0iW8GGCas1h64lGOjyp4CC/zTt+/FJrN
Z64DYOFFdI1z+0/CHZXgMOm5lULqN2VXTsn1uaKZ/J6nHrnTZItUgHoDCKgXYQfPBT8Ip7gLtm4X
LD/VOcO4sWDElSfyRhKuu0Gd3weRXvCM3+rA7Rj0WlsvKP42waCjSZt5kXXiYuWlfmLJIg/TjFcx
qROcpmT+jVw7N0VfYI/K8qf2ywTuVqV1/srb2ThXS+G7bfa2ZmbPOsn6bWlMrGwMe7oEGJq0Oe/2
Y1f4hDhapILLbMFoH1xRtFBXAq5xSsIwYf+h+20a6r/HREtODZr1fW5pz5Xkz8ze2QAPCi5TmR+0
OvWI3LfNkQLcz7TpYcejpNrVPkRD5TPlxSe6UhxqPbsaQzoOzLASE246fG4GNmk4ZWXNI8iIQhIi
C8cFGOlU+v56wAKy4TLibtDwPOudNe6VkexkYnmPypv2FgAjq/aNa1nlP+W8JGgG0T2qHFeKUjWx
0z47CcA6h6xiUGiktTxRat/Xo6nfkqp+40sAz2/mCD5Zxt1K+O1XbCjXhNtLHKqZu4bmgxaME/Ge
jC5QHiYsCYXkoHHN81RoX5oaXGSlyNY8NC87kb7JGKFLEkEMkJU7MFhN8ZAhW4uLQZ4LH8tBNPbl
tc2/gppGp2+WnxlPU4iCaGGUH19ELtW2Mq1shxSHp5Gb1htnpMShKcP6cAaGw7l8x4QRwY/VXiwh
xbWLeW55tgEgha57MgbzU0ux/h6NfyuW8tsh4XbByGe6o9HIbiNsUNj0H60uumNNZYxoHiCoIZ1B
EEYV7sRKwBR0uD+YiBDgYVwoHTkXN8h/lXFTHGoEbTeW/c805gH8BEF7HRXMb9QCDIOeeecEYMZK
79QBVuqSYqXR0gyH4MHcO3/WtL/AY+s9O8NhDWbBeCiRn6mgk50Elr5G8sOnDXTT2c2tW2bX9S0w
vPJadK///Ik58Lkgkr3WUgJ7rl15J80isKpVyt6mts0XmcvZS2oqPiRGPJwt6cjV0INWUEjLwu/C
hak4QZkdN0pWRfXe14k3gug4NwMrKzPW6rOasvdeMcnTDf1es7DqQFBui7HB3SOMlkmUGX7fFPkt
kPrNNFwJku8vvOqT70gCtq4HZmPu154OFzJJGd6N2Xh3Ym6ccfTUJsZ447+AEzoE3UKZoCejetyS
+d3XfLPWnGmMDenQpffefM4lDKuxJ8LRxAac0jb/ES/PE8+LqnUDGijuAErowzSG5Bi1DcdILwTj
uOVS/U+Znr2BBq8J22qzrB2BOBgh6IcusFF2oWy8kVTsQyIx2Ur0vBwYdvmLjC9YVTLnWNrVJx3A
GQ6SkpV6RyYLryN0yVPjgLzuBLG5YaBvxu+JTKKEJd0zkItH422ouZY16hcDzDzEZ5zsIlX6a0O0
3spOF2WrKa2zUMZJ6HN2454suAqkzhoqF7uISoAZLmMGrtIxXhjoD0y6mbGGjqemFzuzsyc0qwyU
Aejp3vSsOoe/Q099cmX4IcVyPEuNbTSbZ4YLFI0y/IJTPfmbqAVEIqjQTOitXsCckZPOLqVtUq+x
GPMqX/xxrdw+aJyLr5USawZxm1xL3Z8WHUUPgJXXW5IHU++fjOXhWXp6H+p83xbEaYtgmcOfkW/a
LG1Ds/aY35WngTQfLdrEISO91CdTRoQssY513GT3gXnG2h0Z9XYyw5ZF3IKdpnsVPjTFmQvXuXVN
ivU/x9iVb3yzINv6in3FgsWyetIFLioPQ0/sXWKbr4NVf9lmo66RvzdLdBmFwwVIRAHnD7d8gLdl
z9nuK6cXP0xP28ImeC5NhIda78r7XENCabJ17STF+nszlxf8qAtD+aE0YInaZhrzwjGNq2lnJ296
6W0C6AtakwdkMd3qZCSg5aofC/jonAXRxqytUOOmdC7sL4047j7u8UQDL+G12SNHDuD7ToWbnGSt
8+Qw8uitTOTWT2iPVLgvVwgGAYG1KdOQmARzMaOB6SZL7KuSEaxUJ/CC6v4SE1Y6OTYE2+yNo1Oz
Icyc8UJu9W3vzqEfWaxKFs8fsqtXotLjKbBHdZrYFI2dY0HhyZtLS2BlH/jzl2fF1Uk3rfL0/Ue1
I6qTyo23uGnFLrLq+Rjb/PL9R+OMxm/UJmZJRXcBorh1wbPvpUNOoDWiaW2axMb8NCY53dcPRX2I
TfI3YzchlpgF+qr2qoXjMhsvUxsjzvWosbexb6/GKhkvLev773pZxXr1ec5+EcS6NXbk/ui4rySB
8UNAAX9Y8MxPnmoovyv8Na4GIjVfSgUpw8Cuni8mjIonK/tJLNF5ljbSOQjxBMx6DCwLTA1ydG2C
8pF/67T8SDj571k/MNUlvc5LefZ2nG2PrMw4f5XpMY3HD1svecyB7dgEvsUlssw+v/MRYzwxnsa8
fJltZBwkpUmXq4pBpu/j4E3QhAUZ7GoMF1vGUJ89/yEZWb0VaYq/hnTAtTj8GLe6u+RV5Gmw7bfS
GB/E84INLMxfWTqXeyPSNtDwjaMzOxc78usNyITmEEB5ydKJi6EPeJJ10Qn+5Vn0mC+VoMZr15y6
LdlT1wjqIzvj15je+5FjkruRbLmZnvJ2kN68+ici25rXVEzWLl2Cy5XmC9aBQFeLHl6woEe3Jd/t
77qS6UmqLA2necIuWbz0hd9sUbvxQAXsuiYVkK6zCudCDpx71Y0MzNvAYKyoZEQtPUfmVfYDq73a
eUpTtyCf6hyyCxnI6NXqMAo6PO3XgUsiBcgws9Fq+iQa3oS6c4w1zb0wyuLYb2rbtNPNV7/w/pQN
uSjem/uSzUvZw8uDnQpXOmOmOzs4/GDphQSrgK4RQagSBs/NgLlN10Ot/KLoUu8HdM8JA9kVzZIu
7Dp327lqn/eZ90uFXd1u1az6R222Nz9R7aZ1tAIuIvNPwBIuLpIBblgeGJy0TePWDPKS2dSWy/qj
ZKS2ok7k8XwB6mIKT8K555bnEZqYAuSHYVBIei+uN+5G+Ikk+sriMlb9rzEzmEtG+cGavNfGYEXS
eLm2Gu2MtjjE1q0UDgNV1pWcpAGn+YFx4YLy1OL9PAqn/RFbOpa+rrxLx9xZqYovnW/coW7jsdaL
CPVQOR2TmEK9Xunsw9g/cf9bMo/qqtmefmjn7vHdJ5C28ULAsz5IVKRX286eMxCn4Vy5b4CQCq7W
3kRLRfvtKN4UZZI3W20KAuo2ipoeW6e1WyD3q6T8jNtGntJhWgKkzj/F5/9PRVnYKv83KooLKOe/
1BgX7sq/eSpXEDD/+R/vfzr5P97SNk6r9PO/gVH++Sf/DUbxvH95pmMZPvAd95tC8r/AKL75L9ex
bIPqne2a/A1UW2nSyOQ//8PW/+VanBk9kruuBVqDSvq/6SiW9y8j8KESMvGA5hO4wf8LHYUHG2SW
/1KgdSAvueBXbIf6MitMuIL/vXwZT7YiyxUnB6U52c436z/l0HRrU9Eo8WR7UgQUtsUCM2v6/lP2
fsmQ85xznLky2Kfbc1A91PoqRmUA1KHCA79x7FJbdWoRoHk83KNbv6DXOXVEmMlBNeeNiNiBE9hX
cXRJXYYqMyhf5s8WO1xgztq6N9t8S2z7XX1ShxCMaBtv0/NS7oXCvCpCFpqcnqii7HSX+bm0NnPT
HFofmLy9YOWHBTBvQpr3FuQ8ZFDW1zQ3DWj0w4KlV7CU2QPyakiaW7mg6w3erwUs+2RRCS1w+yAB
c1/Bu9dqwPfkHdytYT7DdU03Vt4P7BIG7iPWfB9dGgXlhCCkoV2znMrogk4gn7l6BdvRAjdNSqfc
21itoS9o+rZI855d8fic9+D6AdO0YHlXU9UAje5Rkhc2p176XLzpefQu2H8B4LFHA+BO4tKqEQxJ
yhHebbjLYnPLVmz8G1Y+DcDsnkpA2me7JBEQZoHsJcSaXqzBf5Swo7u6qA/InYEtOB22X9h8YSnM
F7EoDHRcBgZOg0l2b26inhxAFwPOgwb3gYuCpGoB0abvs5muUjpqja6dlAhuLkeFoQ9edU982ryy
BziKqxzuNNkUShfSPyz/q1WQmpD4GGK8DGoRNDiLqkEu0gbdsK9yOaCC8+wYOddEUsBnpovsQUsY
PmJ/UIsGAjP0Ma6d4uTrjKEH/SOtu/w8TyZ3stGoyd8Ay2nYdqdouxgO4HcMWK3ts2EWG8snqxMZ
REQyG1DwkBAk7ti21XzAVxJEx1pvPOfUp0XzQT2bXs5JsmbmAxeTEeYGuBHGrIChlGvMeTFWQ2Ao
/viLif4LaDWxM+wWV0+cX8w2ydhdWQ+Bb4Pdw5NZBLc6R0LWqJ92XHjb1mAMJZL21hb6akxRKrGU
xZvHQcNJ2aX2S9xFw+qVtgbHQPyMZy4t8PPShHKPsae8P/OVbI7dIg2xsYeggJg2VBmhUVrsoPo4
2pZ9/44AEOERJddtv3hI8JGYi5hEB/a7Em10jloo5ibyEg+LSQJSDUHG3uiQQ9e2RW4D40mxqE+M
FHl0ZxPrmzl6SQDzjfCu0i4bBIoYsaVUr8kLHWuGRQ+/NGGE2RWiFTH/ziQQItYFvx2/uUbRtAsW
OYthdyWxO4QtdIOgsy0SF/S1i7jkHi16l2ARvQyL8kXifmG5yY/NR5Y9GgczR6/EZvDMdAvD5+q1
WbMD+7Vup3cchX9Y0qMOGpxr446H3mgJ3WKQYdIz7ebcqJmADPdpSopNzz16PfhYeLjnbTLVh8Q+
kCFE8ROP6l2A66YbbtG3+iZI+DcUV6+q2c3mwBFNYVKvtMkmDYSjN3FtleuAm+4qSfVQ7z4ZuTtr
o/scGehsPN3bsOr51AnLbsEC0+qDiehF/d5DRMt6oYuRXFQDK7b2FxkUAJ+lbe+Ldj40JvmIQuEq
0q0IumIQvSYl4KTiuUwwKkh6QJxDUDtwIT12FcCbtk7+CKoURqCsW6owJhWWBxI+Go5jot68wCqP
if0GlLchy1asBuUvLg8fl9QIvR230TjgBPKDFvETGWG2fdxFlZDn0nf+uNnfFDsShU9WTBPCJAdz
EmDrlSrZm0wut2zN0V+Q03Zb1f2KU0tdif4iYCrwd7LEJsMIBD6gIQ65lryZn2wC5lkJeyCLkjWA
VJ5MTT3vRw6axLXt+MmFp8HsWWpTuRYpmfOkTct9hBzNlS1iOapUKxssSe5x08UrNS6CKQbb6zax
X8tFPcX4DtN4xrSUJU6EhRQMA8ZrTRIJMABTAszeJXDAdMvr2ZbHrw0yF5/F4KD2o4CoxGZn0YVm
u6iNzKcy0MnAkJtqGGscO1gZG8PZOkufRmNtN+DXihWTIicfxZZTNlBAHEz0xp/bgvVUEcTZfs6D
ny5s7LD8y7n1I/NtNksYvbpF7WWE4yL6ovd1K9g4FC5pqZHHixQ9nVo2qq0k58i2oVjpcbu3XIEf
bpGJpVjFmkUvVjB0yRwSvEX6xrsAskOOisxbpGQDdrKh5bVGguNuLeIyMF6kJCvahwz+xkVu5i43
/xnfWb+Iz7Dd1ucUF1oXkryEwoshDe39cPVwptE5008AEp/TDp1avYjVtF7nlwLZmpa5YYJ9zcHC
Zsj+efaaV1o7LwCkUSfk70ldYWz21TuIOURuSN+wg03YAhoiuK4FwhtvqbKCA5jZmdIgfFyLW4kG
FohYjw+e6on4lVD+mixWew0UO8V6ZjWOi5Ng/hxAgUXxZGnTU9Q37RFZy+8eosUqHRt/x4/aTzZP
j15OGnktPv9Bg/Bd8MHkzKFCgOByTerumABWrntmpSWaZ4UXq87Fpq8CdHmKy4gt/hCmRheIUa9Z
1Hpuw/jISDEPwenepQ7AMDYnR3L/1XHokh/laL20vZ/vuKk+Yg4gaQGxtA+Cfpsgcwj6GogXrj+S
Lmf8DVzTeB2lrTZtkNcxJnCHizd8pGYaRlCmNmXDVRiToDOiFKRrwDgRyWDjLbrBRTxIEjLhy5K8
DouUcMJOmGAppAHDC54a5qIvdBeRodmUL0buvTv9iFBtXLtH8F5RaAkj2TYM50M3kP+TvTNpjhxJ
g+t/0R1jQAQQAA665L6RTO4sXmBkLdjXwP7r9cBp2XTXmLplOuswNHZxqkhmAoiIz92fd7s55A3F
o8nAMf5wjHlgVhx+B2ROxtBL91LIs6oHDn8er5hpEISWwn/uCSq6sacuAizoQrSwIPX6LGOOeMmX
CkdFl2PSMmnNYOK6S82jsxQ+Gkb/kE/tS9b186asQR6X+BtdRLAp9NtLOBJ9JWD6XPtUlMwJTy49
GOlNmWCgct25uilHW6+wAtNEaS6VlJJuSger6GZEJDnNEyG2OLqPLXIGaeV8VH3cbK1mvo+NihM9
rFi6LynV5YlYv6vGeIISxtg/ovDOJqzGxN6gLNKNbjQdgFja5vssdvDEysSBmWD9ynMmhcTfObbO
HgdBwWNpcJNjpaNt5i2eheAVBJe/a0Syc3mfj+xWsosH8N4peNbFQ9Ds8qUDtNWYubyQXlCOydOu
npC+muYmDMCtze5nklbDin6XinbqVZYKpKOxx4mO/cUQ5ifkkHdblDSS4m9EiIrPVu4zyJwrEit3
hckjuhioWDKm4iGo6zt6VEvAvMlDMhPGie4pIsi32BDYUi7tqMXSk2rNNKZWVKe6TG1KbUNegO9p
dg0ioynJuZgPJVLDLcD2tRuxRV8aWVGSopUjlod7Ytd7qFnBBiu7OVjrsWzuGWZdPApeg6XptexH
EhBL+ytQ+WRlL42wvkM37Dj2xoEnUredl+bY3K5f2fKyt8NGs5Y9cmFR6SumRNRBi+5ZqOzHammj
TdvWgy6edDfAAnosnLTWRtj2vaXHtuLvMDlAmqTidnStnm05rbfxV/9tSxNuv3Ti2lKu0qUlt136
coOlOTczkFZp0lVYod+dpVsXtIjsXhpT74yE7l0ynrd9SBsv82h6eZeGXubbx6mns3f00YZp5woI
nxCnX5p9q6XjV0+0/baGm94lSwMw+6T6va5GZ1XIivrypSlYLp3BamkP7qkRtqkTnt3iZnJJNpcM
Nt6CKvnee+xGk3S801H/s5NarhNbAefPnavJYePiUF3cUGE8UpewkoFiVrJ8ieuvBMR8ZDj5qWV/
Nj2uUWyuBk3f4jPKLgYhUmIcZbyLhvp1cqafRD0e0PupiKXyYtWN4qJvbMPZF3VxU1iYt0ut6ZVN
UCw14oFrRp+YB+YVO5F3EHlHD6/gOF+Zhp90V31wiroHhv0ykIwzDQhvAnxkVr+3Bt0OqB/MtWb/
Ie/DvRPQbYCvKzLhf8+oaev5QVX+gzOGH9hAeIWbbePgMyLnsGnCj8Dojj7MYYe5U8jxxrUXQlOG
HcXqNj6QBBKGJzNzj3GOYiqQ8RgVb/AzHVQQffrW8zjP25nTWw/6siLJbin/2XbHeKW3WLqegsn/
zu7zm9vzDIFHuDYYn1s3vs2on0ajhKXFMzPOBgUMCR5/bnCdcRcWESxzA3HCAB7o6avth5TkZe4D
DoBNFs10eQNypn4QhsyY0NbCeTOkCIR/Ksny+8puN72SJwtm/QZLTb4SxnjnKFxLQ3NNZvFWQABO
CDM4PaHFgCe0EWwz7PcmTvbS0RESFAwRngsjryaXo6qZpIn70rReZN0cCJ7TzJ46n8AegrK8geRB
lq5On3wbH2DV3BEzuQoKk7X6Rt/T1kjLy1LB4WoDTr29nasqvrw1MeV3ljSfooJ+r4SnsnUMSqF4
eNuYze33uqyeGM/fEMMn+rcVhsGmcCkHxw7rO+z3aueTtj8KsWjwTqMRFdJmyFerHY40zF7RuqJl
Ka1HlgI2AkTza7Z2KoE0KrotUfDvvjPeZwHF4AH1fKZwrw6zXMranuJYrOucocHy1hRxsXb8fJc3
Bz/i8I6CZYj6MSmZDFsDXSojhAwIyuvKyE9jKU6tLw9kQAh5i1dvRmxJeLYPrEjLa07F4VNT2vvF
2BBUN/1QfbhkmgoBeatXalU67gYb+5WoCNkwEKq639IbT5E6nZq288y24oXpRcY2itMzRpZrqvod
9A/KS3vbeXyoKNs9F7h+t2ObAs7M02sKF+QooZ6VTFxu6GYwL7GjiTrMlDX3PDQqmqyGmXMUmPyV
x9uUmYqCXH+VKF1xUDbqtfT6PWs/0HnZ3sSheTd2TABYuBIMLFiKB+MxLgXOGiQsI8D909KxyAkQ
Ay0JDfzzwbkIx8ucujx38Vc1Zf2TomZ2chOWW+6heXSzO127rzja+kPJKSJSVFmOnV5EV4pNZmO+
JTWxol3sIDrosqYZfTRs6+J+WAVZmW9NC70qrPZMrtjGhfLWiZJu595S/NXUbAuSSHCYj27YO35i
sUSZP+qGbVwysFooPN5rrh5aSTEYjxzR8GTEh7kqP7Eresfcrnpqw6xhbeXDLvL1tQrraN0a5atS
yXlk/rwKtPnZGMiNZnxXe0FIoKIo10HrPNmhd8PSd+1lYqyUCfdpMp4UjPVODi9CM4IpNdMqs/J3
RizuXIfYWVfO72S+F38SOl1LyV9Qdgeuy51ozCUM46M9FukNcWHvNg6tcxqIiNaBaNuQ1TkZKchs
Ir7rEnzFNuO6I+vY7aNKvINhYRNdfbd7NISxUZukzMgMmi4tY9Jcl2n5UQZgzYYW5cy9pP6CQQ3j
9qmI02PgJ9soatpzxsRz45jRKaSId4i8VdzTgufqhYWQ0o8rK7S4wN9jqOLcbtEDnZBBgtZBtzkw
BpL/5spi1LnNU9BZQ29tx4XU6HDkKMfHJOpRWvJgnReUL3giWbVsbIYMxKptTEeHnMMa38KZejF/
23bBGzrfCj8gxcIpNTy+JijTSOtgNcMtFruY8yjDyXguK04Uv/KeG7Rza06STv9GSRLnheExIz60
xp3QreKSGKP2OZUMmSvPfjOrHei4eyKCxYb/N6aqJTBDemA/yjY9CBFwupudA2uqu8o8jCs9Wvgd
W3EAJiy2gwvWI3WcwzSqUxNl8JTo1rDtAH6dZryBBad/GLsfpRyISKGQsHIPTKvkTd3Z3tECVr3x
bU2wuWNfkI+XtmJQiV8Px1RzdcdybzGKXQ1jP25rY5da9XcnYBSYqOTHPCqXuAXFJ+xEv7uB8zN3
rWI3ZABKOs9Nzn1lPja+PpigsDY0aF1bM7yXsYEe3HNV+y7+cALcFacc9oJjt7bAuq7SMLlWmf09
1phEvaS/kIm6ma1gl4pmuUVlvmncRReu0DQxhB8L8RTMxXbGuxqQR1vjCL3NzMWKk7T3WSmfOqNk
ODAZZKaF3KCSn9oevR0rDeYYkwYhCMJYWAnIA8ZSMfs2U6Z7J+/Ntbtvgval1CHz2FBtKz/Jt3aK
d0RITdySySguwlNHoBpo1Q8DpUstJdcqCSEpOf28Z6B6oLvhQMwlXxkxPWNuM9KcTtarQjtkQwbg
nrz0luiwt456H37usaa3EPg2+uH3xqAFBY7BsByZ7v1sEid3+RCixJ2iJHN29KddJUbnQ5xYGHQS
9halck9DpP/4DBV3xluPO9YPDOPEjcKJkLPOxvGYfX59yKOMJndbqJOYai7Arz9s/Ri9WHKra56Z
py6Mu51kYHVMpKhPYWfdMpCh2rTO9akqzIhyNTgzKq7KExUzEM3CEP8N/uDyNBUjn0r6uQF7NBw2
EutgT/G0Z5xcn6q5Pwx5jmOmKKqTXGg9X58NLZsabzpmFQsYsvyxK+9zq47RJqlJDQafo8jXd49I
h54qkEaqKP1sw0zew8rJ9/36Yb4+YyRe8rb/5c/YhSJ5V+IA3QYyHfrkavBdXKLN7K3xLlIbbhr4
xJX440NUcGxFWXmVCwtkXBAT0Rcu4+tT9wuGUS8cDi+mpC9uWX8okLvUMcW1GHCdM/plsufOq04t
6DoSXH2AOayz11bBi/j1oeOu2Q7C/PjPHwnHO7HLpcNddIzU/vMFhOA//tbXnyVTbmGP49H+ny8M
JQKGrNnM0V9wZAKo9xwly9N/PviNJOP+9d8x3Ie6EfjXfO4Cb8Gn5YI2a7czTkBa2w1AzXTj5fUj
vbL5TUkT39wbrKYDA+w6D8453gHgsTGtnf28tTqK0jG6yk1DrAeJ2kN9BXoNfgX5dw1PGHqDbxg8
eFISUmF8nxcs/BDlzIcsaBC62SMlrKUkV2bBejrEF5dwD0XoDHmBXOFs6tXPWRjtoSr6I2cC59JN
8b5pvXxbMZUyxkcRktPM2d0yhcSxDzMdDRqAAakB+GD585RoUhUTuAMuynNiyyUF29PLygQinZIn
K8iqi1GlDOjdaMsz+jSF47IIkIRwxCC2ZdBd7Qx3izlHW6uknLoqit0MTIn1RiYHhF9WVZcaN3qu
1zzmyvXcd+QyO3Nc5/TBFuZEJWDQf6uN/NkcMa4lzIPAcRD2veecKNeRU7nHLOg4LpHM5CEp0YP2
EHP5ULKJE+EnZ9/sWhlWTHt65iPaYCC0h01TVD9qUd5p8za0xaGWHFXktM9c5p6585Ja9KCmjfyZ
G+qx4VBNwu+MdyZDzC4ZfdrB0spHlFg8E9ybMEKs8tQ7kuVtEE9gU4X9+KQn95SkT73AoR/K4S7o
bIrySCH5CTGsiSxx+cIwnvM+jR4cJYvnCWSxJNK17rv+Pcr96/JtKw/KB+E5+nVItkcx7bolLe1M
8BHiprcAIyu2d+KPZv6InP9q47njywNFb+Zb0fFkLefmx9DIt5bf0EkYjCwAPki5+ls0McMuxWPT
XsouphQrtPAPTfp1+e3WNuOGm1SpmUaX9sPtw6tvsDkvQTMx2gXgAzSvv01Cj5Mbvdim81QF7H9m
bo+sWpixlflct+O+F4AKo7j7oYeW7RXnXCbgrJWgsBfjh26fRELfmGPmdFFl3lFga44Ffu0IoUbV
C0wxzn+mZGdRTKgeBTSZxABeI8q0A04V1HRRhCKt6akS/ncVOvNZV8ygLKw4azC3LaEBMGP+ULPv
a0HWGlHDxGHvdIzpySw7RCm8nqBErGi3ZwtN6dbKRMvISqqO84Y2yWLmVyhQ9paXDqFIftSE8Xtp
vN/mJadUYqX+yu2cN0MNm7BVj1aX7FEp7RuBBJf0La3Zgpl3YDHwDTAxKayOy/vRUEy3a6KGnH+p
4Wl7r31jfvCslJuilN/6koIzO+B3rpt+qYD+njZ4JgnthqIhaztkWGWC5knZKQOESbGxkXdhUZFH
HSiNYl4DcSZxwKQz81ZuSeVlm3xOBUY/oe9jpX+5KYPQeYZnlJe0ojsQLij9xguHEGHyLm7kGK4I
Rr7PuN1Wpe+B2fMvs18/BJ38MeQ9EQr4xWyoad5tAcjZCwiSL8WxC/s01T+Exjzl2S8q5iYN4p7b
sXxpXOvOxxS2IxwCfA2Xd1a/cMgidYB2jzfXhj4wNMnRD+Dvphwp89x5QlG3uUgZ/voQFTczXG7X
rWklxz4b656tM8U+9Tezm+uNkwesqjFvidecHbd8JbB9a1PxvGGMAJr0Vff1UdjDXWuFu7hd8g7C
sylY7nAW0q1I2ftTEjn1zlPNsk1FvPMMex+GRChao+bBmSx7d05bvthPWjEYITuz8g5Ms9+MSBL/
8VjMzyke8KZR7zVbMO0UkrU0pevYe6h99em5KDdcNoXsfopyvq/qqyvK7WQzBiRRx8SPLyROihBc
B2/LBU9CdNvF/tYAyCdt4zRqbLZRZ5NPczfGlHxQJXvwFX0qQMI2nWIWB973OgVMYtgsiA0N4c/U
EJAnTY2HPM0uVf9phEGz8voWv5F5nOrEpt49lCuQd7cBLDGpOzrQaaXEKJ+tQFRuAmkcUjXdMqe6
V666yqy9p0BuVRRqQ4jh7uv7Tm2GqznFaq3oZ2vc8iHSZrkSuBIsir9WthlzdYJ1XLFBYkeUTrRz
Zs8ubmlU11DjJiB36Lf70qOce2SmshodhmyOoBK0e9Au9xLmUjKhTXHjF8GDwtUpp6HZ5/YHPQp4
jh3nO1WX12FCtW3q5wQokW6iswN4XPr9KY54Ko7+1WOaJHHbceuSuEeF/dAUuxqT+9563i8v+zRL
4HdoZ09gx0nXwPMtXIusK6p7Yx54uA4MhZmwjuZhHpp3xriLUTXhGNnuCx60RlF/JCFlt9Vw1/gO
Ta42cCPcZiRMyfewB7lEZniitObJMe3XCpiDyvkF2Fse48nNNliO36cQNwMWzoUauaqQYVYG41P2
5FvU11PiALrIkTs7RsZdVj0n/QjC88F02u9myB5HkMEeNOAKOKd9t88o4TBZDKwIycaejhUWct4X
5pIeGOJ1TUwja2B4JJQgrqpE7BsCkhBmAKzH8XYy7bd6Nhf1KjiXgDkL3AmdSz1o6KClmCSP6upb
0vWvOm3NNWUmdzKifhhu9f3QFj/gcyC9292bl9Vb3erPerLf87p4KTK2BYS2a9V/gzQFR6wAg5xV
xY7zo8sCQPNiNqQfEdlKH3WCuB5CQ9F8OryfgUeyIULQH0tr62VWevCmxzAx2vukNC/VuBFmTUV2
Ncq7LLCIX9d0OHFum9cOt1IpN7HLO1p1IzicIeZKoF0LnZLEm6g2GJNMBK8WXdJKP9oaR0DAQoEs
JneqrW+oPoMJxAuDnSCBgzmg34rwm8afbU71uWjZ+dgeKyUWkjOT16tjmBHJi2My2h9Dn9IlOj15
k/XB0AyM5NDvDR9Pg8yL78v9HWBFJo+n1ozYqnUuAPuNtnqCPX/so56nj0KFG+R0cVyUNq9R+UoJ
d+JR2h1Ct3XudJdyABXG97LmX3GMl2IJHeiabDEcZCA49ivWgINdqGZpbJmOESPjr+2+2/4QivlU
G8JL8g1rWZrvij5go1LzyAStZqXtd4MEFyNm61OTmpoBmM0+Fkr6c+kFpEm8cXxsHdaRdNZ8ME4A
W59TAES7sExheXpXKhLjc4dSIvNFNptRZEoE0jJ48mP1ZkboAmEAJxnzcWv2Z6W9dGvV9BN1ERnK
ovo51QWPDDHfF/AXKTiFzpmn55LjEFMFpJDWq2liTnA10b6s43mVus7GxabIICnZwhI/FKQGbBT+
NeAqRZLcE5Q7ymFfGs4r4JcB2BnlJwn90ms3fq3FfNexidwHnoDAINJ7tkB4FCb3DePNoaHNBSJl
1AApA/NQSjTubqFMY5rMutuJ4Wrf1SOPDHzjjCvI8vNc4c21d4URPdR1WG8pJA5oKdjByce2rd/E
nFjbYZTzxsCYpP0lDQJyw5Kg+lFPTmAg2hPqDVHg+Qdi0LnSnCpK7dxaQe/upTc+cykQ6gPC5QwD
qcYS0EryPJhwJrHvhOu4YCGjA2ibjEO5wR5Ghg/MG7tmfnMeUccC71AwMffROuNW4V4hV5KyyXMN
DFPKh06TFPWhCo8zlNZVyIHQrDH493iq2S/aA3MCdfUnjCElSZyMudUezdnc91b6QMDvswpTgsjO
0U9vGw7Z9501n8colEcks9YE3BK2OTsbFizSF0QK4U0f7WrGAW86q7lK8Eoxzau6nH1kZK5gZj+3
jIUGQXyOcHcNqR4/dfPS6jLfSOfNr74rqAkbQ8fByhTxQx7PD4VkTNegWQL6Gh6C9N4rw/PMTMQ1
GItB+T6rLht2gDd/NTOlJwvFhccyYTAi+kfH6X4JP8cIH0yUWJvPtvEODeenac/roRDFWRY4Z2Qf
X4CPzFs/FA7bd7mNh+JWzNnLEpkPCr9CwcBPMOsNaLliZ6hI7boqPAy6ve2t0dzYk2A42La7ILLi
LfNobyVS0nezNHkmTsUmkqwhvGvsbZKjhvDOUJQoVxbA/fP3agRHWxbu3htfGM8wI8SPviMl8lkI
ZJm8Ch6H0X2zBAiYrn7uCuLueGGavZGrWyy+zKKnH1bDRDaDzhE0qDZhpuJ13gU1j4njXJndPvW6
gcBS6IDAZyExMn0FNwAhhXTWBoD1rgUFU/vM6kMv+SBguBJd/jbQFktR9jvh4F3RNujyVVCzoRpu
EMSpnkI5MOtQ3aPNurL4qYreW9NzDv23I+swcPwM5/ygZ3pgYrBz+QxrGJSfdVCzuKMBgY0Wo05H
7iId7/sBJHg1Wp9gjTF+Z+Qpw+TA2hfuS+u58+18jUyM+STLgYEZEaHg/JrQiMvurL/3C/HYuz90
kpNGBR3Obv2zars3ldBu3OQ3mZOwt+F/M5alle9m2T4I5os0O465Aq5lIewTcvchjdW29Wdm6dqk
ssQiBkhlLgexZtyqMn+OY5zSuaQs2G7kxjfncdNG66ArftUFLAS/CylVjdWnPY2E6HPQ431sPUS2
2R7HoeDRPKm37tMrRXRIa9QkRoydCzvGWZLiScuRq6gAxHOkTYdnz6lvIqHiveepVTvDmXHq5zgg
2ejn86MSRnqKuX/Z8GXJthX0qXZLhLzJOrHFJbMXbYuyVhws2Q5r9K3HOSSK6oR3TsNk3QriD+WJ
+NiL/k4bDur8UtSbjXmyjuKRomnM1X7Ru3QfU0ugzAsUpAE6I1eupvm2Kxv4iCPkXSs7IOaQsp8G
CkmMg6j67j4N+clE0uPQ69FwQ5JL5vjjy338/83a/1dm7a96kr+psIz1d6j78V8bLCFu0dL0h1Hb
U/9iIIM/mh5zWsW+3NjDT93+z/+BWetfnmcp4aNgegQQnD8Ztd1/mVTX2p7FV4TrLpVdfxi1bfEv
7NTAN6nhxUvu873+d4nn9d/lN/9uIP1PQemfq/2s3/ulfN9xHUllpuSfs5T8zaZNaUqEVTgiUL9g
kkDPjxiwHhwL/JNTj9POw8x66yAM4zCRxyKswAya0zZ2Wco6lO2vq+3/2DRo/d7Ptfw4rlAcAJbK
HmXxe/+5iizlRcH7mDtn+sZJXlQUTiTiez+51Z1ZfPjL4MXBwLEy+upuGQCf/v77/15O8/XtbcWr
S0Wjx37mr9/eT9AOfeHa52YMvpVe3z06Y3DAOUzkykR7HhT25h63Io7Zf+yDW17qP9cV8c25VLhW
HAetzrR/+92baIjCLrXsc5rDVAUEQGvoJDFCdt4maWLxZCQszjRple4Mki/5ofBqpmVCxl/b7Z69
XrOC9R4RptfzP1QC/lfL0/LDWUsLq+eZ9Ir+bucHVNNPptHY0Gt1A+qs/uYsOLC6DiwMRJBQO80h
i2IAZICCMg88lFkXopT34jErkdbYtNbD6O3+/g37qln97UXjbrB84SjLU95y5/35ghnLDKDzGNvn
qA+YWtRUvBCFNTdwZn9xJg+fbTPBNZbhwSX+tdFZD4gce8qJxARZ34NOmItK3VNzUEMGmlp3Z5hA
hwc3TO5M6+T7/cYeu+ZRlrVYTRSGkSCLrfOgxh9o4uq+K7+pWrsHzOCHeGYfSY1I+Y7uC7BD2A9G
Wl25yVIy8MXGZMZ8r8xkl4WiOnU+Tb1h8EsvkdigNKiW0h7V64n7ja6HV1MU/uXvXy2LAt7fLjFl
clsp07Nc5dKQ/ddXK7FA8tBsZp/jsjRBzeCYUQ4cGULdmh4BJknziLYWl4qJYdF8LyHf42H4f/tB
rKWCj5jKUsf7240WJkSbommyz0hNaEtmdJPTm/kwd+O+Eu0jKJG9U036bAc2aaZ8YbSOT3//Yiy/
61+vHIX5n4QKNA5uvN/rF2OgMYYqO/vcB9EvQxywp3LUxB9q+/7VjiHxiOqfHm///bTleyphwesw
LZaE365Ws09stxWZfaYa4jA2+L0NLeAU4pINcmNHKmM+5xB7RIsZBpzcDYiZVVNb8qVpnH+4dcR/
P2+UKYVrCSVt3ojfax+JoVrEUywJyI25eDrIi6SpxwNUT4u8/2B603cHfPcmL9wYh/zQ7+a+uLHG
kr3bXJBViSrrpmuR6PXkOKcBCWLrq+xBmmx1y4meg7pJgyNOoguRg2mXIpIjq+A3xUf3Dy104r+f
3Mq0WcdgkPOJ+P3KZuoMvVal9nmwKQUv5iq4a5bZnjOSjxkTUkZL7rgyyO7j8gdKpkE9BRNh6rKq
H8DqrobK5HDVpcXOgw29lkOTbsoqQlca5Ll3hAEGINwGJu0mKqfAigHUhKExJFhNMHfVKqaXTsU+
O/H1PzWy/jVMRf0j14ttS59IF5er+3uTXQoxcszTiusmderDaODINk1+3KHo4CT2b104lv9Q+muR
Bfuv+0OREiPaxTZE/H5/jJXXlCjt8hw7Phg/BsJXavKuVgWkzHdgpPr0Qe3BLHrnrw+egKP7I62L
/B8W5d/WHhZ6G4e36fo2OxSaGH//SaqoLTOwfcapDVID07H5iOAGcVuhskcYbbHmJOauWrbwWLrl
DacNVkLdyIMn8Kb4WbgJwyZ8LKy++YcSV+evT9TlZ3M9dmOS5qHlAlz2cH9efyqMpEJZrn8CWblW
FNltLaelg7injkWFPp7qLsEO4nk3piv0GZv6BnyTd7esKyFpMGzR1G6FSCznweFkrsb44PSh3JEa
w3rj+EgnXMZF4biHcfC2PruyVbxgXkbBX0wmBzonNqjR6pzLWGchrHW6oTkg1Qcwhj5dM8G9GXqr
KvT8baGdU9ug7+jEM/djRGriC/KTkj0jlzvu6gbHE9ujFChwjOaalFvL6P0DZAvzimfdKsvz3z+G
eQv/eqUh1uHFli43rm9KZA/122JQeGNij7m0T2HIsFI76hktdd6VsTJ2qsjvQDcNLNqdCY+v1fi2
PBQJ7FFrdmhRvgqadDglCetIDVx4G3vkbc2SYtlcTukxAe6YtVgm4pYJE9uu99zOj3OSDlw78B/g
7Un6TLA2+q66R8qO90TyAfgSPdhYIwflVLingtH5flDDbR3S6ZeHZAQZImiyLuEEhiRI1vNsp4jz
Y1OdkryY5rXtxxWhA/57hCqx0T6dWWYjWWQqIJH4OZq1nKvoaGAVJgEDY4AxPea3mIaoYTwE3TCB
fZh3Acr5WQxhsW6FandsD7iEhvTc1qMkP4D4In3UiVZC2ABRu4qL14y6i+McFQ/0y4A4MaPDsi1q
sv59gkAFzUg/RqKuVj3NQFs6NcZ1pVQAK5uUtJnb15Zn6N1gtOWGNtFoS3kKMzQoZHUS6UuuPXzZ
TuhuU7n4WSbtX9qQmXfp02WnHTGe4BYF63rOqJIfK7Y9xD9OUi+UJfHmmtlyAXcZg6HxQ7MIY5B6
T4rkTToHuOIxvoEWBZROxYu2genMg/lKWickbuV8dAiTW0yxkDQMJOqSyeFeA5zbjK5pIB/38rQr
C/AxdhXbR6e/jTupbrAS7WciP+ei0eus9d3HIZz9VakCYDtti+4b4H+Zp+dkYW8DBj0IHGhHagB+
FiPoHcYzDDMXzzoFj6D3UD03btSG177Hp2PC1JWZjt7TYrqzveKAItc/uHiN9CDZyLfdg0oBkQZZ
gQPBCYptnWQu23hCbWnt0uIdNAAl2HjkeYNjSLXH2KszBvHZL610+GD0wa/AFMF2cNA8+ijD/UYo
bqOdbL4pwpe0wv9Cbcsm7orotg3yaSVmz3sbqmYZTN/UybC0y9lMICGNMUByB9D0hOHBljS0KXRb
9Pp9ZwT4MfVExC7a0wc13hrUV0mYW3hrTZhlXNZHC5TFunUNZIfqVtT4rszMmQ9caxJwO3gmw+K9
kT7DqEgUHrdSNmyIW1T/vsKbgt6rPOBKJajHWDv45ceNPpdz+cMPWYN9fy6vg7c0BmRiU0Wzvw9R
PWlBNWH5d2S7tP40uDWeA/ktKYYHP43FZR7YWUhO0vsqAgUyFP2N0dESX0/1o5bhPrSH4NoSykgm
jQicYJPx1c+48NqtkzfNThMEXftpXx4hvZw1ZDog5Em0U3MS3k9J/WGDfjs0GrCnDrMPxuhUsyv/
lnxNfeUXLAkbNO4xEJB0/WA6t3n5izn1cINJysReKZnr8a6uyHDGT8T2L2OBCd2Kpxc7eGwEhoSw
69wf7cWZ+wh8AUJyRXXQ2nZlc6eLdDNTfnfKzEKS/fnlkzlg2qbR7tr6znaJbnbzZ2gWS6vapLdO
Kst9GjdvsXkE2ey+Yvt7j61go0GpkKgFeRYGWHcmz09vgnBYD4MrTxi0KSwp8eSBZAPGtfCfqcO7
7exm2mOQN7dm7jPuNCOTshsjuZS18dJwHN47AznFBtWXB0H5PWdLsUo1s0jLqq5VGupj76WXvIwD
2LkUw4i5eDTHKNgpn6SYMb9HzsLOriG6WIabHeveXqSq9yYC6JprxmPapXps1YQAPJmedpa6xJ51
mHRwk1ArcC8ZnSJNoE3ht7Xp1+K2K/W20fRlG6Wwngr3ELZu+NRZsl85Wf7c2Ml4+cK71Lb9MzRH
6rfmKeUYzU9ClEjeZxW+21wN/gt87PJWBjyREjfrN0XE9J3FujjELkiUJptXVlC/juzQMIqHzaFh
MnvJe/8pmrB31Lrfy9Gy74xIbb9w7vWox5UsnOkpvIxmz+7aZojthuZtXPrpe4/4NVhJSOCXM3VO
SZ7WtXHsW+taB7W3qalADbT2bowZQgzh86/DWcHJeMcokpesaSIgx15c7imOcdcDc3b2i4+zJk00
jjZEEp5O9ykU7LIYtxapy/OUzhirCQU3ApJxnhNRMhP9xJjLPYc5/R6Art+DXJUPOTXn66SlRk5B
NV1wrfK1t3FKVRRrkMvItxLK24Vx788ZRWFTDLI/FkGAgstpaDU4dbctyv3AmWETRfZEdD8duUjE
fWjQ4aYczhK+CMgh15SPEKOyt1WRPbnGmF2kvkx9Yxz8su42uMPD6dzNFafFarxqj9CiTYUsbZHO
pRLGMwEMexUY/YiYFzr7sas4xqcNaz6lz+hSPFMU4/bRWNz1pivvxEBwPiXTJurBf6v19AaSszkg
U3V74dffDBLwb0ANwAVbudqakLQwq5BfS2eYt19QI88e9I8pEf+LvfPabhzttusTwQM53BIAAYIU
lUPpBqOqpELOGU/vCajd6r/P8bB97xsUGKQiKfALe681F85zIxHPGWzwAylHuduowEA7JXZMQVMu
TWzc98h9bs0OpYzV1/OxGCBsjn17zzp85b+zItT52jGv6eHnnYr/nvZDIGjH2kA8ClJaRaCFkGil
I1vFAslQCkVpU0E5GGeAE5aZ3aXSO6oljB5IVPE4I+MUYJIcSJch6ATmKCLMtOXvOBAePVfs/tWt
Sd6Y7aUh2wWgYw3/Q87tdh2ngHFYLNkSW8ZisB/Hwq1XqLglS79tK1rN4yZsTtUYZKAuiWfyRa7W
0CI9UwjoiLYFGH31LV137lQaY+lw7UI9wTGfWS5i+2vaKBT6UMV7c6n0WJUoecnUUpn8Ma71c9k6
CJy2dXJm+mFVzJtZcnLNToYCYKnAH5UiPBZKkt7gOpLkQ9MImrv/j8Qyw9CDv0tA8Q+gcRO8K0u0
qeShXpTRDMXriNu4aOWLmgdK0YM+LRftBGrcdMNBz25mZnBcsB2glBZxeZsT7ks1CtiM9Um39U9c
jUj+TfV9LPWPuk7Z7qqiW4ZwOyVL/IWzIGFLQgTJJIx3Y9FrpPXOXP8yie8tijxUXRdRgfGlg6OC
aflDFqxTP5+Jc629Qqo/VU16VyyZb5esa3gCU0+aE+YO9XdVTzFE0eJtAAHgj1nCME3CSSfpD3Mx
47M0Nd1pyvhd189bMWyOldgzqpn+rPZnLldEfnKBOmd41bqM+F79qCez5eC6i1jEaaTKb4yttXuc
+cq6HYngZMu8d2adecUsEVdV0K1u5v6E6zhEXlE67QKmmT7djdq0kITS7kaQzdkXy2M5SP3RfBoh
KR7aWXkx+XeR+LMR1/2uzZl+JB7iREMGT7nWL/ytq59isfwcpNQfFum35o5A9mnz5Y/jMgGuMNHv
qLXqF+2LMOCtgcFMtpSGLL7VPuQc/z06YZJJJVqFQ54dZv4YldqxxLYwIlW1jN5j1q7LCG59akhz
WHKS1JUaEVaZCvxZGtqYBGwiwCvvR7GxN9WES6cHrh0wUpPgDHGBeYlVDs842n2juTQz/CmiEOgZ
TlHrlHnD6het0JYFl4tq50xJda1ScrT68WjIiO3buX8caoRpeUNLld4a8FVRtSS7kxDXAFEBzDvi
uVhnX9qkDytQORvxnxtrNZudvvMXmRAedJUUxbXMrRFmsg0G1L/WnXqQUrS3DexbCbOuy6av6hNS
mYw83lS+Pe6C2ya7Ckr2gyC0d9xJ5lHVZ93uodMpWnkrGESghGJvjxYDOjs1hzUiedNdMjimSgxx
k3yy40VOASmtVUNYyK36wsSAPzL+AFdeMSYxc0dG7bDunBwVIrEpwFmUO/WotAjPwEA+5KVUQkdH
M5BBD2eFfsBndCoAHzCEMsoZtAqF5nPR2GIoVeYxbL6SHE7+H6UkTSlYVkaCBANFfhRjRouiQKi4
GtVZTYFvFEqGUrEPViwQcE7pfvJCvTJSMPlXum8NdeJgp0AR3EXWIYft5IXZBwTAz2kGTkuOgXHs
ltRbZuMpCZvFzZqYiSCFg1HEiqNH0UWUsIQrPQqJ0Rw3G014X9QEeZvTQ80imPGDsEJVsH5vLs/D
2FKmp+0THXHD6aawGcwcZdQelUldMbGGz2itPpSaFAxloHBeII1qm2R0Gvk4WwBsJF2it12xcqyY
fpDLQFsZfilY/nJozpMlaE6Gq03Q7WkttzhhpXKKUaOnX/3KBYClfRl1PjhwZInYCqtRO+SoIQ0B
McZSdpfKRNjVSz9GWWs3WdslYiFIZ3j0S8MijQ9FMiPtHL9Ccm26qxlqox1OsHVztbuXgUO6QohO
jBdyIs6TuDsRm+2I3F3g161Iq9W6vRZ6zm4dQPUYQ0hXNNSoUh5o+g+t3fq1ajXfLqOPBxaTd6rh
dBtj4TAZfMZcuiaff3bF6YvrS2I7rlKsQtVCIg67CYaKX8l7NeN2Vef5J2gTpnoUHcUG5DAHxTpo
kNo71vkarVixJdDSRHWVlNGDqiMSqjPcWiGBBm4X6Ze0ZXYtJM0DhY32v8XQ5Y1RK/lyiQ1cH3+2
2lsu9x+ClbE8wf3IFCbPy+BEnQpXP8ltdjkK+dvSJWkHuPhi3zvCkAXqFPtGEb2UYv1HihieB1ra
6WSxHdawMJj5NWKWw2wZ25ml3wn9Uh+VPLNXytO+QTPdlkXrAQWXk3fleKEEOj1GFpow9haETVpU
iZSV3ELNLCtmH6hukpj7ioT/y96ISKGlvlPxFIM2VMYj7YLQicch96XIxNozzuJxEEp8e0Ti2k0D
PMyYEhl2RvOpWaZ0o+vVZWQYDqSEhTbYjaM4gqiWxUoHlT6nV35Pet3P8rlMr3FU3ClLvOI7+l/3
dyhlyEUBSqjqVcKOSsRwKfO92G/uBzYltcjHzIxbKwgYBxWRwdyNvTfmTXytFSUTWc2OS9CE06nf
7mv3+5Y+/oiBn/vV3EbXSRb8SOzEwMDmf90P2t9nuoKPFlBge5gj81mZ9Dc1V0Z/0GeKTnk3Wac4
Ei70fLhpTM0FLz+XEGlB5GEcoyaR3TrJ6/f8WNVDjTgsL/xyMxAu6YIx0UC1MQhEB8qF+M6ueHYM
aD/HPXQexZgoRW5S1B9dmW6xLGlvd6RzmZNv4QphtiYqqcYlQSgLa5iYMIOFLG44iEbAWxrL7jgg
nMUn2t20Gh7CsSfkm+YhA2ehOoYO7k1r8YgjH8si6mO447GMDY9pGt0OiOc97OtHfu0tRRmEUSu7
OUuy8sOBLm1GtJRsAZpYnrpG+bkkne6wPfkzID5CEtnwBdpqjLHC6h9HUYExLbMpiVJIb4321Klr
/GBK46WTlfgOIU0G6+dmUktvTqiIKp0+XraRcsIdycwNIl0pt9ybCKK7iTzkhGoa5T4J1KQcWuYZ
9kp/MbuG7JyhvO2g/V/rKK/IiCBEjgS/DYGbCA/agL0Ib4bDJlo+deJMskyxfixKFT/SvbgxZIKi
TBPwdFsjHJ+XENLUQBhy195jHLP8lqXFYSXO+lHSmEzCiCQjIc6Kc6cVt52mMVlH+eSnBaEmWbZY
jNjo/w2QHYcFTboSN2hcEyk9zRUBEgLwzK5fkUp2ceK18ljdiZTKDjOSXgMu6iVMV9eQp9eCSECH
9oZ26cryUYeTgMIyu1Sbpb0xCBWvQTSZaFKgosmmx7w5kT16V4qdAdnDlO61+CHbQI9TmESvY1dc
kbjGv6oafe5M0U0HmF03muIIMhxbvi0/KiHP/SInUOwLLrzkrV8Zz6nRM7xPM2F7vFW4Rsd2Zh6I
hqR9zNNTLqvVWYur323TdrdqXmFoHU2IRQuzq6zN79ZovBBXjTe6lYozbz326gIc1jxHQD+UgIVq
5rUmCNWNYXeeMcwYbG4zPOk303Inr0SBzdEUubQkrQM0Y1QwnRTadASJT9Da5aFmed9HQ3OuoupV
rgoRmUyu+YYBo9xsykcLHrslVJuqnfm/7/PiUhXUT6KRjc9sRa9ES/wUkOYEemU+LFsuH4KLZynX
pDM+dbAB1OhwpgnPiBor8h+UE9ttE0YINJt98ylXTXQil+eGSlF0h8UC3GuJPTxTosYrqB/e1OIo
3uRqKt10Yl4RcqFax64TETXvd+7PmUptvDEfSwK/BFXv7pExEcY9ZbBV6AFTsGIJYE9Eqy24DYkz
UPsTUyG+t5mAEiBTqnapwhmjp65AdinUcjygi9Qu0HipjgDPM8wnqRZg05Axj+dmwXZFcFDD9sef
Jv1pg5j6TVssjoFSXacs6tVTYwE0oQfOS6evJU/iqU7ZPgPZx4qEsZLr+CFepTdxfiOlZ3CgvXa2
qmSXThRH/gYxLPV6BpINpN5RSpaeDFgi+1CXoAUl4dvIq2WQI64ngj6BCCzxp5TwtaKKPxLs4lxJ
jqyWm0kfGXGilcdCtZyhvbXYkOFGXfICdXH8WyEbw10FYQkIN7eHWLd8fOZyQLqHfhKjF0RSS7Af
+B49rGr6WxVMRlJzbhh2KbWsJjX6YaJGv59Bc6GGjwi8cwlppHbaR/AL2PRDkQqRsBr6wrpc41PJ
TUqa8VpNwZgjYNOlgGDh5DyOW1OOff/UY2mtgIyZ0kGbRiB30Yw9hDBINhjUT0zlohOadRYZmsVI
mI9WLJ3gPhuH3spzDORsQuRFf1wm/XcXYd1J9X18lZ6mZta8UarvpxaP+8xw7c7afJukETWp8RCH
ZOO1CuREnE4l20nGr06BHi0MKYFcHWs8pcevOsBjVeeToXZnIDv0qliqO3qhnbKManQTVX+0lrQl
Rn+fKlyNj0pd/Mz0kpot36KjFi6HNg/Ie3muQTndJ9gbTCL5BrUB7LPwimdNSN2xZ3RkS3YQ8za6
kfQSLW2B4jMVQBnWJQ5YlM+Kzy42yo3k0DByHuqEDIy4mVW2VfkNhabMFXtC5URKEfgsrBdlFOTz
lAuP8+ZZ03HRCphzLYPivhmRrTRP1q2YUaCy8vZ9ZC95AoHtTRKiS2Pk4kbqDw9JdYdZg0PVidlx
yAs+b7SPC+hlRC2UwRZ5Cdh2onRP1ztFwiwzb6aC2It0leQGvM/aOgBQhe+7DpjbeswqQ4oqHgBK
7BUCfQwNuWDKmoTQZ4TuxkphU1B+JCSKekIOckxti1M+Sw7NW8K66tyjpYAJGESUK8+/Kc1BumPr
BHSbgRDfVbQh4dfmQ6RIVOTkAyzNVvKZi96NAT5kcnyN5/sVt5u/ZuKdFMGsQTnT0SbGyl+o5KTK
YJ4HYcCFNQ12VbUb3iB1a0xWLsWQEZZ34YDsJxpDH3hvGz/NKJlvav2zUQuwB1Z2r7DPZuOT2vlG
KWBiOEY48UxJJTc6/AG+bHIbySLVFHoKfsF1i2gEP7fWhDvNBlGJ7Kv5ZTRTSGJwtLq6H7MwPEo1
inqgU7o1+VVshdRfH/D4504vhx+tLnxqEcTQEY/3gYXfe4Ke5yBYLK7VnFZaY7APSmIDFXatHhkg
nmOpeBTJn3EjPfwxFTpRZ6NZHmdCA+wJThEVJajSLYEHTl8YPsBN1yqVlzCKfuCJBbyhLDUhCBBe
loUwnYqIRbdktxonFXNiSDNVCR0cUjhlyxlZO/v2rlPkq7GkLz2kDnfK2oe0HX6vc8+l+GdKWC00
tJ3kZKrRPdcGI8XRTCmKJJCGxLe1TSjhJ/h38wxLbo10HCBi4gqVjqMAjT8beH2eflv1VuKgIw2z
ILPTlqQ8AfinA9JZT0WPjjAzXj4jzpKWi0SJ4oiMjIgW8symLn/R9BaTByurAw51uio1NOekgFKe
5fr9KqjvizjqjAcmVPikdBddRXQrK+j7u25yllBlsFC2y1v4o6WL6LRtk7v6gpKV4jQlD+kMDxy4
mrIwxi/NBxIxvh4kRIthJztzD8S9T+PakQcJoABFoIn9OL5rEV8shQzy38k3fBaK6t5aySsRxN7v
+kkMmnps3BrV7x1IuHRbSFL8AniQJPRIqWrTiAPw4kVS+jizhT+j61fQzjkLS+9AsVLWpMRI2Chr
oMRPOtmDxK4GWgImUm3WHwaegmeiH7RbPR5vh9GK7uUu9C1typ5y26Sx2oZEykw5YwK0gNSTBfrJ
k1iXdqEu43libQdPtTpuinxJry9oiEtLey5N86cOLhSLjuE3WW/c1tVwsKjTH1eyyI4E/V6mQmb7
JHX5LUEY52JQ5seCliHRZf3TGgnhOVZL86IOMesrdSPWhd46qJZXGyyU6qJLKTkp7INldkcgV7kW
G7fqdNr5CzhC+gZcf4P0TGTS7OL0dsqsDoRRjR61NfkcBIVSTrWWN0U1X7XBnLyFmBpXrIvfJf5u
nyJe54Oy+olkC1tCrYgvcrSGdk88s1xmnV8niT1kZkPDfb4rWXAFZJycVdV6rbZmRwguTpmrVwKY
pQPNtchnVfpbrng3FQ5g2ywKWkbr2nl9SqxD1fcKrVnpToxItIWNANC9ZrmS1MJRGgFGZgkgDhWA
YYRvpiRwzKLUhOOyEmkF0yXak561qPyojOG32oDt6UPpRquI2FCS0c9Qk5xaE9RLpeR2HleKR0rT
5CoaMzQ9JNPpYvKzB4K9fCzqItRHk1y3IQK3IZodNatB8tDF/KIf3du0B++hm6uYTvLUXvQGgkzX
oj8s+xRMxkKSHISwDCCA21K9TLSaDtes3kdS4ekKO1EyTxEvtI6WMLoNKoufJSxYbakN4n4L83q9
SB5OyIeh1USo31igI3wBLsJUu2uKm1KbIo8gxACtTuSOgoFHtRxoS9IPhw2M0Txi0g3jxQAuLv8I
R/5yMeKIXJ7xNs/ZSWTktM2EpigF3Yy0ztM6crWHh1idW6qQrKGpCAK47PyQEJtAgWrLdE4/M52b
+KUeNr8KS5GKzo0tokt1xzWjXmCMC1MNKQfAeKWjLCJlB7ma0GzX6zOOLxyj/akc27fWKEpv3HqD
qgi5QQvTP7AhoBhMyq9ZwyE/mGug5gs79CaKnL5bPExD+aXNAHOZs2qALI4jIhQz4TFsPDPTnDYx
6BiqaEd0MLt2+YmH0o7mWr1U/aw7SFTUQymg/9Q12SfatuSvRAYJS1WlZfJGPWOrMcihwUjonuFw
iyfLhQlzgKrS2LFec4XG+E4pg+Itgz8QzhJas4btdUdunVKRH4rvlHoa26JIpiUuoFOyqY2zQTDi
5JgUbD4jQ3XBUVuBScH4DhEVZCroflUiX3NwNFhUWMGlchN6UkPg8Zs8Y9yiPrNhpzN+Y/qDXbbJ
7GqJoEO1P41ZSi6sT2QoiV8kRUQHJNmmjQ4ltTUFTKDXMe89lW3prdbBEBWk7iK3LXQGPUJCO9SX
UW9vRoxRR4VcanWsCItaJfafq2RQOdjTc/ns2mUeHX2ccZpFoAZXcZGccGyejYWviinkz1hiNpPF
RL1c7M5rF8sY8Etm+1FbrwOfHHqaPlAN/uu6w1tNEu/qhEtEUw0rKLoYP5J7X7EamR2uINkUJFpa
D+xdAbyRKojBmQsb2dWmmgdaRgeFuAo7lYAKL6mx3E2ayKIz7EzXHJoLqoXeLdX1Dtpf5yrswmxZ
rhE2kAplW51KLFItLd646PWhlQ0cJ2nPFlQxwyAbX1Jb70TwSRUQvjmEugec6xE6qHEYhoawGpL/
3GWmk1OP9EzMYnyIkAo+ErJ4zlo+t0ZKwyAUwXbPg9sJ42vCx2eLGPjxUrVOGlnnabaeIQn9kobY
Z10IECJJ/3nY7xv/84H9PiEXYa0qChF+Yia4ak0zuusrEjHkKkgNwlMQ23C637kfGsNMbbITJnto
y9arkGiGTdcGqZy2gbBKsLD32993GoLYBg1zV85Km9P9mV3IdRYDPHQKw2D/PTFakALdwpPafltR
ruewYprMxIrXsP/P8f5y9lOxKIsT3gMmEJgv34dm3Iy/37eNhXVooqe/hRRgSsPbC/BuP7Q4nY8q
iAZPkDcSBo99P0FsQrw8MmDdjpbM16vFf9bBxtve4n6ItzNjGC8jPBmW9XofFPLMYfvYJ77+OZw7
31hDQjkU8bHJlOKobbeIVru1dJ1S6HZrv2sylerYReqjWoAHyghZgmOXVRiaLTrBm0PLq0js9MeQ
Niv835/6qn3sP55tf5laNcFil0+dShgb+ZerLVhIHnaV3f+38fxf2XiwbOwf15cP5b9mLixVQWn/
P9MW9p/5y8Qjier/wNO6xRmQGE5fBt32XyYeSZJ4yLBMBVGTiorxO2xB+x80fVR0obt415K/wxbI
YcBggulM5OIRN3nt/4uH5z+F7JqIIhYhu2JpcL1ZVCm8hH9KUKVVps9pkbOkNG8xlt0NECscy5kO
yh1Zsv/4ZO6+9PH/NAzthqBv2fx//d/+JXhtIkWs52lLdbpZ/szjQX+pwMwyZtyTOgnPVHutsnN0
Q7vjKYFP+Va7yScZDicVlQP4cJsN7mV6kS4UwU/w6bfqFlo+t2cx+H9QlkoUpP9Dw8yLRdXO301W
FNXS+OP9S1m6SB0VPQQBN0YnUlho1g6SEgfo5TMIj03BOUYxa+ieuDmlfDK6dT4JxTJCP2m0Nuil
qQ32MwbpnoVXqzqxTDAYko4VByez634YpRV6tyq+Q8+aA+rXc6BsQP8ihSe331eGOGdp4NZOk1qW
kyUdCeVboWE1KT2wjSyD/WB2MQgG1t2pqyIoOii5WQbJPoayZ4Oqtd0e9xF+u0mN8a40m+m4DyVk
/q12JdX0SFuhCb4PQ1S1AeRW/Rit1RVdVxPsh4IUGg8t5yb1+uuuVkpg9K0Gkz4fkoUEluqYmIvU
yYyasXkY6owSqhF9zSuaMcl+yap3H9BUYaSApu/H/Q5xG95XdUwo4EuLPZltiFlxPFbbSA5akn3I
NnjvZ9bfw3jXsk6T5JPG/pFNRczQvQ/l+wH9TIOuVqgdtLo4TbcZicmV4bxUodZ8365QiROaF742
eeOjapMpm2UM8S3mcSaRGzHpw+N+V78KBH6ZsqK7oZn8MMWmA9GW/THHtEH9yq39rv3wfVNq0jdt
ohklbHyt7/mAquGMh2J75/tfxWyji9EhsP5+l/tZOCobR2b7EEQzq4/Fmj5+v0M5Ewg62m8b/bSx
2JXho46J9NrnV3OuuUi/3+x+JqmU8/k6AMoYukAQwYPtZ8SBj96ormRFN7ScDe1lfyxPwujUsZYd
6cXzV8MbMeOAZveW819bch8dzaF6+bqpmEoZLJ68XQmaZjJpb2f71UGxW/Ynqg77/ftd/MVpYFpc
85GV8RE1G3+tQcq82lLcC8DFxq3ELxhwTRuNNmyf0WFpWNUphJEESBI5jUoyBIm4j5BuJHOQSO0c
TCqdSZIjfWN7DftlO26v+etsHe4LjcXrP67XGt3eX7rsrqoAH4ftzf5qqv0l/X3QNmYdG01e5nZf
uAEnk2rVCDLkoglNhoqCrWmw39wP8/bA981/PQWOdXbA9kIcYsV6SFy4QinisIaipWR4ugVb0eLS
3R9dt7N/3SxD1B7g02FCpyPw/xx9gsJmGnbD9gt1WEdunQ9v379+P+uxq/pDPn49i84137p5Se1W
5fOi/tMEy3bYz/b7KNUzfJdtAhRojDchHU9cpSFiP2Pl7tfD/3hmL34Ko1AgrGfMyhaoGPsZ4rK6
fdtPF/jJsIe2x/dDY2o/Y6YMmukCG5fvB/afbr7v/P5t+3MEs6BgUJqps3/y2d8fv65SzIWX+zDE
DbQK5tnV5jtC3oK2DVEwFS1/ojw47W/NoE/09X73Ny0rI/qRSCRgZnvjqg4R/RAv26j39Xgsmy79
+tdqYTunp8olXNj7bL/k67n7s/bblST/9Zv3m/sD+31fv+4fP1MKQ+EtU36W2F54iigcMQXwJfvv
fs33ffKkmKstt/0H2nNSZiwSO7fL1Jy0TcFt/Nxvpdtd4na9gnHW8R9yc8KmFexn34d/31dsUEZd
UxJP4NMoBIGi4/6cco3/LNub/29/dv+x70eq/ee+b+9n//6v/vMloSWJRYuPYZFHuxXlPzRkahfy
chsoNHSMuc59FMdvaoj2HCoUG5ntAA+CL+cKqi8XKF54I0IQ1GI9tSMMpsRjgg4T+wWN1bZP2g8m
ewUlhaPxhZbc+ZLbQQQr9wWZ/H6Ayutnl9TIwLb/R6xp3ZZdOtvptkgvp37TGE3yAMaSKuewXdz7
Qd4m5O+b/7hvm/VaSNGMV/l22VPiZA/Kh1xOneQMCymdHdr5dGqKo2ypJzMfqiMb1Xc+jvEkSNAA
9Dj3IEfNZNwEmliMjOnjo3qrZln29X+OfNsDY/8GNWqVOXNGCKI5W5WbaHw8LWFXi9YYqBFgO8o9
3ZVwmy/HoptYsm2nOzxzP5BLox1iPWJzToz8PC2hX4+/9w9IQ/FMOF9ZY/2jOLF9IvunpG+bIFSz
5EmtqRd1nebiXf4zpEqzhR0dIFj8bLo4OmKnxSHbLWganAHsTKBGz3HKl7fbVljztjyxjIFt5FiH
D0k1bmxw7tsuB2zyud/OKS+4E1brNMmXSWIKoSXeOSyW7nXJeulZ6y5LBK1hOletlLFEKgCrEz/W
bHBPSVCkr8OqDrd0ejOfzpQPCdMk3RRRobw+AbAcjzA0g3EiaUhigVNJBnU5eOltWBr3qdrWttzT
r8GDWAT7YRtsA6uY/7r59QBxjyilSrxpKRjQ/fB1BeyniZ6xCM4m0i7RxbHbEK5GbMhUDSkFkClz
mdBR2YZM+bdfN/H8FN32s7a1EdG5zDLrVn0wbvU1xyorwpiFHC396WaxoGnEELgfpH2W3gxI+034
HZK36kgGKvUDAshdibolyExwWvtZkxYzxUJSnGJQUGyCtwVwBuEr+MdtS2SwQ8Kx3Z0RYfb1mMnQ
MWpt7n3ftT/j63eQIcmSjN01Wb+Ea9ndNrc02yHPTWVrA3GKoIcCZTL2jqEOrIjEycKjsD+1zlhj
7E/az+Zt5trPvh/Yn/f1I+ucfORb83a/z2gayzMJBNdrAOPmdhDXkqLFfpuLXQIDVhYOe/g+2O8z
BJWH6/ZC7qF22u/aH4yjadi2+n1QCVkEDIqXlw94awxTdNspNE/loN3Noa4euVKY0uX4lKNO9CYc
iqL9dV/ffkZm1Lrwnhv0VjxNKyTBEelMHPrt5vcD3zen25oVLipOGl8zbCHXFBwuAAnblSeZ4zX3
IuTRylmyXPh102v5aUrFDbkRFbOjh6juKb+y7XhAzWpBtYHC9rDAyZ6ptKPdPcjhmW4tfcmlfeim
S5vA46b9TUUqWMaXQf45kjoXZx6Umkx24+xFTW+l1NsUlcKZGqKRer3Md8YzpLM5dgcY6lZ5QenV
zBdsEAhjQ4uwgHMvnEwLef99JCIJdKLklBWnbKnsFoky7+uoB+XFtJE+0qjuf68ESLjFHxA+be8N
CCWF9w0fyvt/7I0TaDxbXG7RahXZq4ygID1ETvyMY735haBeTYkleRpiF2egCtDpAFJWkSGqH7cC
s+IZ4lEvTnTvo+RIJbFRb7Gzpc9teteJv/IbfKSHixbUP81Dep0PNV9RO7HXAIeMnb4vl86hOn0E
nId02q0cAbrZARIkmhdvtmF6fkj3pTudsjfRqV8ax3Rmnxya+FbxRx+05iG5M1wdWPsdm872AC3X
KW4kv/5FtnPcI5iDR+6CSMuTY0hq0HTQL4R41MNRYoXdOxVoTedXd1BuyxPq7Ccdm6Gb3QvX6HP5
oBb/p7o0F6Q+RPa6xRshaRTujee+dLSr/NS9qc5n76/n0/AennhV2Hw8clbu+c7BQ7gLlNk3vHo5
LCr+BreqmLIcurcK8cau3rz1qZ/ED6hy6NrimsJgGh4tFMx5gRgcYJph648r+OXeFj/U6j6GwPSD
fpggujohioszU7KliDv4M9taqPjGIaU4MAfkkpCUgDqklmDVt+/t+WLcW7yt8qTb6KDmwCStwE1O
0kT076uy+lXkrYhwxwNhZ8YzoUHhJfate9lBMnKc33vLBsd5iVJC+JzM8qPEgYm3POaZo1u4CXxC
wqfwREBrpT9gAS1/ApUX1+MP4B6pfF9mtASu01H8XQtuvbpA2UVmCNIokOH8Mj7wcY5kXZPoQ+dB
PIcshSdbuZWsQ/bSLPZZexqFg3CWjrVTvWofMfMgskUCB6xL+BAhIPwxlvYS2vk7CWeCsj2o0i3z
cWc+WfVFVn3xwtrrPn+XPhFeU5kQf+G7yYPxJ+rItLmQ08vqx8MYVttWhIQAdQgmDhutYSKxZTzI
r6XX4y9G7/Ci/xrvizvzrTnNMBZoqiC7uPD1F8YTcs/pkV5vER6Gj8huP0Feq5Jb6jYk1lk65tWR
oDheIb+eBllPpsWNEij3BMRDDrQKRDuH5FO8mX4Kv/M71a1sNmlP8lv0kT3RVIanPZCAcOjt8Jq9
Nq9Iae6pDpDx4w5nDWrltfLJ21vf8pN6fVketEfBV+7STxhORgSB8ABL6w8dED2Yj5iQ6DctXvuM
7PMeWMNZPGHSbV/k2EF/y2x16pz5oLrCm4iq7khn/jA4w1NCiAOR5Da7gpSI9txppI0mBcSYi164
H9+LE5okJI6pTjDmQbyQMOBFr6oUUMR9rEKHt165BdLlg8zudzqQ1XU0/fLe+pE51gvEKmf1s3dc
cK5Q24l5q9CGRlBtM2g6EdRsG6sMhPxDdeHrRr/4qvjUh7VXrsMLKXfSgdJXQPgH33wZk+o1jcl9
POJYuv8d+tGFnadf+itfVGS/5l3viyfshmN7VJG3MwIqtoigwGke+UxP/ZmMvYyYc7vkSo18sKMR
tCls03yt73A1oW+Z0cjbNC0okStc+Thlrga6DZs0oM4LKe94kUvzzkt/TDdV+8zeKwWzz2+0jtqr
RJePaw+Cw8V0olNzwXMT6C8qr9mj2+jPmX2Lg9A4Q4apfYU5xSY2xrAjypEwy1L3c7nNLtZP9S57
jm4iL/5VkpNznfNisr+nP7NsKPjsU6TCsFHQsvIpHgUi7SIvVsIr9jYI6tsOJ9w42UBkyUubJgV+
ytYtkE2gZBT/t9iECTMq8D5HoQIWAJOjgLadRduGZD+bNFKx/K9TMlFFN83Hc6bi9k625+T77uZ/
/9MKHDq76WQ2Jb2WOtWgk1ledWfTwBZUGmyoYmsIhr8PaSsOgaDkcEy3s/2BrqvfiSgAS92AbrSm
FiP8uh5jjOenjsqVOdEAW1eVkXI/JfN2RQVJ6KChq/ipupgF54TKArQcLFSa18jjijIG9qhQg0j3
26HBQ4aSOwuCVV9vN3i+uFHnLZNS0X7Wx9um4Ps2WY/sPmLxrI8gqWvCBQ/yBr4Xt4OxIe73s+/7
JGucvKId7kJxdEhY7Wx94Q/M9oSdblNKtbOkkuCF0W0EpiYwSTIA3llKpzRuO2/Y1tL7oc+0a7MI
0nHaqgvfh2jfBf59nzwBCYhH8Xavsu1tpf2sRU/IgPB31wtdZUKLuI3dva+ky4MNoVD193Jwv5UE
97Pdz59kskgytrVJ+h6RBIVH06I0Vc9jBk+VaSIc6oYgdwnBusJ4PLzMzTKdpmTCEzZb3ncBSTTL
wV4yffsyJkNBlFH/P7k7t+a2rSOOfxVN34PBuQA4eGhmWqmN7CRu2qrxtC8emEIsVBQhA6Qk+tP3
dwBQ4gFpx9Fq2jMd25yRSC+BxZ69/Pf26fXNJ5AYs+7Q6jTTUk6B57mhCfQh25jxx/S+oSICV6m8
e3dBcjVlxcDDvd9toi5uO/eRbCOCQB7g4XWpHsx3pnHnHz75J97Z7O3N9tb96W5JkfPpvz1eZ69p
eS0YsEyBxx2Rin9yTy9Pv6NucftKv/thda9YlHjXsa/Abtrt2dZ+JCfdvymIekzxLj+/80DcANH5
ldPsemKZ0LCL3vYeTBnB4ycwWeu7f2UZhX3pNy3VWgzEf83S+e+Jfa/QrB/fb9fXVJrfM0Tmz21P
Lymbz4nceElvWP2ckj7uO+r+hzTb8ICHl6cfmS3TcJMEhik++fB4lQ/tGWmsCIw+MoL4dnvv/rjd
OuCdIX04vngMObvt+CUzJ85uSnofGXn77nQv/znkCcefXfpwM45X+b9KyE034/Nl1LuyFvqvm5ra
6rrfLNePQ+b8uz9RCLa+aJ/3od30uuOEpuXoF9tblqNXl+Tpzpp+3TWLdZiuG2buBZP6hosarvhL
NJYVN7a5hLi1SW4VozeobMsZkZUy6oXJ9ywgGt7+xpVJwU5zy9nWBluTks/jC/eY9Dk2fPkOR35+
+TPBHSzaDe3YPIcPTRtMHuTo7yXzHvl5yIMZhScemJLhghn75G1GvhJ0bMaD0iUlw4hgEC2Ijn9j
XvW/z4PPSoIiDfp1TJiR2GOCTbjHUiukgZQPM7z2xYCpjZbRgIXRpUpVlkXIgjTlmkVnweiEhqqM
8dclL856Wd9ngmOqpU1NiqQYRhbalCzw/+QszB5iPaipV5e//50h5zQe0Kek/zM0QloAkwK+Ksfk
Lc/WfS4UOmFcY0678DCHE4bExoViGOgpEwWOfOkyppDSK45emDNBpVmSMQSLUgdOw1RoEZFCYN6U
oyxAxAPLOFZKCJzitJecrpISjH1BUGmJ7RhqI/xhyMrxCyPiAhuuqX0QMcEgCCgE50pqv1GBIQsK
WIS6JF3Ebj1tmcMX21lAVUvlwBQJ01lJJ/qMth9KN2MCewWTnKmWGiYYk5XefMalFnkuVmocrE5U
hiBkjOhVNmcc5kwUVJLRjVtqdGOZYSTicxJSP3BUdBpykygGqFL65RCHUvubDFRCZpIitXAAMVHI
SVxywNjV8YA+3zoam+jSUMFGXULJhMMDDlAZhzZEBApTFjiU0SnFgrI9oRhYZJ2l4TiCji2thxoB
F6GgMia1DPJWDpUweugRWQaqk3Opx2xN4sdlK412dNzjgY+g08S/43J62/L4TINDiIWCQORENafS
6DsGpjJPeO4rZglzxS3T/jEQGNE0PqVYaic1DYbCVuIGlTLEnanKjFEPtWKpEsxGybxlrRn+PEzD
j0wxKmYiC2VBO6JozT0arRSDYedccISQhdZaGdSiUjAqOvOg0/QrsYRZBLYXRhMdWcqiiR+dLXIm
goSy4EwCTAn6R2xFgBVhDKnMsJNB5CfgEXLnGbq/wEYw+Ht2IoiZEt7NMlSDLx6P6zQYMBCpp2Qw
DqlxGkDhCJziUsAWU+RIiR+IbuJzmZUtqM+XeYtgi8bBhRRjSyh9xFcCfMRwklUogZZiEwMey+TE
P99dxEfIEXNgBJwlNF+oDArvRxX+pBSqoMEiRjFwqdhbTBOlDOJucD0JGQ5gtZLIyjE7gAnvIG96
ck8j8haVZSuK8DDgKjFACA8JYWcoL/IQygLgomY/BRtYlEcWGa4W3XlIrRsv6vnnwcMp7ATCDSiY
II+9nTuMOfGjAr3CnSLtAAoZGxcUKQApF8ASUrxiHIB0MILzILLEScBmEkV7UAnPMTrdiMrW4uAB
hxEfSWdIBCfsAG4n7WI4JvjUQNEkZiKUBVw9saNQJJgHbXy/1qgfZ3ohQy8UuYewrPXwWnSxNFpN
DCzZLDE4Qm7KrRy4zXmZaBBodoJwbtiTFd+J8IkzqY2weULLnskMeDthKXccykJpE5jNuxkBFit1
4guhCP3KMSv2fBuB2+gAUQEaAVOPgAouA13yzlSJQESJtGowYqks+GQkk3DRf4CtICyhJJCWJ0rD
OLCFBTGIMCXtIx9pMA3OiOfFriYDtkLiee4z4T9bkH086yGUjNBOIglirYDPhCtU8ryHHNNgB/dB
d5+bx5sCeHG4VjHCSxRV5CMOLtAKxErYSYShGNLTB7qxTIilwbEceWnay8voYAXiSd+lLgJWiCLY
tkRiHiNIIHEkF5ejGDLwC45fHp/HxElWYu+ZeNI4JD6nIlCbA7+xAFUoyEuQ7sJlIC8dXSTlASZx
VG2pyMmJRrg/hXqYxxBoywSJ84UsBBIxoiusdZCeBngAnoyZBG0lQX8AM6Z5olK8U4A22BCfRgAU
G0O75+tFA5JKeoWKJRZ2aMuW0tBTKIkvWH6pDHkoq5nZER8XQDyksSQRNQATip+0I8NFjiWicoZD
E0DEaiMJAOXJafyhnBQT1VuIgt/nO5MFrAfsAVtKUQsxxpJUHiqpLPgTAdxoKc8CW8USzLhQgDdS
2sUuaZux2ZcRMrFhTHBBi33ngkQTa7bJxB0t4/P2AQgKDUQgCT4bHQ+IbaTYChOHKEEgNU2IpDXA
AQZn33MmJVlQ18wfVKgv7IzOU2DBs5ZaCLiAcSTlSn6aFDzQQsgFitgc/hTetWXV9YjJRpaQM9Se
SX2FjOJdTMNjldqMC+DvhvcB9CjdiVIWmKrltxmL4wcwA3BVVlUcq2v15UsFoSThNkWvEdbygY6J
cQUqGgnLHwOIg8qdwiXE2qgDjXb0XIiw0NtZqZ2kvtei/Uoq3a1PNMzRFaqWqF9C5hAIi/8cm4XA
SIpzk2AreMW+DoOiPqC2ua9Aoh7XOVcYygF7jw93NvnhnL/fXPKP91yi9oCYABZ8YV9oIbAcSIJP
YOfUrfyWgo2vSOI+9lQxxWd5OXRTNXV/rOnqcx/YdREdvj91EPnWCN8mFHzQN1eN3z32T/ifvw3q
eoYup703d11Pw/dM/326wcOvDr5rd1e7X543dVd1i6vt8MZ2usw31Q0dWX9YVu+rm2q/0QtfDSfg
6UoOesIebcKvEO6vZ3R94kZMt2s+tauQ8FBoKyd8Xa3Y6Lq7RP8Yx04nKeVTll/90narJrjqsVZe
TLtdtl112e5f9diRIqe8WtWLdbPYrAPiQ0GvlPhZvazuq67epzxWiIopT62LJ+0vJ6cte7vfh2wf
uzSk38Jchq65DJ6nR4Px8qSUv6vb7kN4yZhGXykopXwOx5tmR2cQ77H4Tkr41WV1FQjgVM4lprtc
Nqu2CU8kLjO+gZj06rKpZlpkLLsRU27vQ7EYKzikZL8/1E1jUYSYMAQ2i+vtjqeDXIyVBlLSP7D+
pj9g81gCLaX9Y9WsAu0x1QXI6XbbZbW63GeHHkuR5KT7vlpcbfp6vQ5kemoYEtNvFlfNhypsVx4z
5HLS2IK+XQeSPdUgyGn3fcPf29tAN01Z7Zeg3m66OWmfJhWTblfrmQ6ZGiGllN/U77tq5j1NWU05
6bsqtFtTolBO+P7kvLq57a+a0KxD3yNdL0H/dd31daCppgzfSxD/sX5oFoEZg/hLWPQ39f3JP1kg
uOPBEB+MWQjxdTMA5OrktOpaLGV4OEdo+2W+4Kxi7uucvMeMpeT/wiKnHZWBLSMMKyZ7vcQjCaMa
qld89ktMmhGC84kQQ3OXlPBP9WrVb5d31SxMmDBZKfm/XbWX9cmr/sC2jYUzUvJ/ZwXIcUGc2hte
5gsOBXFKbkvJX8D9uu/rwKUgeeWBYDnthzCqnJJvUrr/WFdXu6vzh2dCbKVkf667GyxbQHkc9CCm
3BDZzMR7AlilpN9W2J3Vh3V4NMlCe9xSTLzu1yc/H7v4ERMU02/6Rbti9NbuUoenCQb6Ahr27ef3
bgxzPI4O/XnKxwRI0+MgnuC3e9jZr34ABMxDWItlXXXf/gcAAP//</cx:binary>
              </cx:geoCache>
            </cx:geography>
          </cx:layoutPr>
          <cx:valueColors>
            <cx:minColor>
              <a:schemeClr val="accent3">
                <a:lumMod val="20000"/>
                <a:lumOff val="80000"/>
              </a:schemeClr>
            </cx:minColor>
            <cx:midColor>
              <a:schemeClr val="accent1">
                <a:lumMod val="75000"/>
              </a:schemeClr>
            </cx:midColor>
            <cx:maxColor>
              <a:schemeClr val="accent1">
                <a:lumMod val="50000"/>
              </a:schemeClr>
            </cx:maxColor>
          </cx:valueColors>
          <cx:valueColorPositions count="3">
            <cx:minPosition>
              <cx:number val="5"/>
            </cx:minPosition>
            <cx:midPosition>
              <cx:number val="15"/>
            </cx:midPosition>
            <cx:maxPosition>
              <cx:number val="25"/>
            </cx:maxPosition>
          </cx:valueColorPositions>
        </cx:series>
      </cx:plotAreaRegion>
    </cx:plotArea>
    <cx:legend pos="t" align="ctr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dk1">
            <a:lumMod val="50000"/>
            <a:lumOff val="50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dk1">
            <a:lumMod val="50000"/>
            <a:lumOff val="50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29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85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502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83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751E306-7163-4998-B8D2-ABA0A8BB88D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237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820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689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45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7155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179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2/25/2018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133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751E306-7163-4998-B8D2-ABA0A8BB88D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27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  <p:sldLayoutId id="2147484306" r:id="rId2"/>
    <p:sldLayoutId id="2147484307" r:id="rId3"/>
    <p:sldLayoutId id="2147484308" r:id="rId4"/>
    <p:sldLayoutId id="2147484309" r:id="rId5"/>
    <p:sldLayoutId id="2147484310" r:id="rId6"/>
    <p:sldLayoutId id="2147484311" r:id="rId7"/>
    <p:sldLayoutId id="2147484312" r:id="rId8"/>
    <p:sldLayoutId id="2147484313" r:id="rId9"/>
    <p:sldLayoutId id="2147484314" r:id="rId10"/>
    <p:sldLayoutId id="21474843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microsoft.com/office/2014/relationships/chartEx" Target="../charts/chartEx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00A4-8732-464C-9AC1-155DBA3591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/>
          <a:lstStyle/>
          <a:p>
            <a:r>
              <a:rPr lang="en-US" sz="4800" b="1" dirty="0"/>
              <a:t>Craft Brewery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DA84B-F8B7-45FD-9BEC-523B86211C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560" y="4653109"/>
            <a:ext cx="7891272" cy="178426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 Prepared By Team Uno Solutions, LLC</a:t>
            </a:r>
          </a:p>
          <a:p>
            <a:pPr lvl="1" algn="l"/>
            <a:endParaRPr lang="en-US" dirty="0"/>
          </a:p>
          <a:p>
            <a:pPr lvl="1" algn="l"/>
            <a:r>
              <a:rPr lang="en-US" dirty="0" err="1"/>
              <a:t>Afreen</a:t>
            </a:r>
            <a:r>
              <a:rPr lang="en-US" dirty="0"/>
              <a:t> Siddiqui</a:t>
            </a:r>
          </a:p>
          <a:p>
            <a:pPr lvl="1" algn="l"/>
            <a:r>
              <a:rPr lang="en-US" dirty="0"/>
              <a:t>Anthony </a:t>
            </a:r>
            <a:r>
              <a:rPr lang="en-US" dirty="0" err="1"/>
              <a:t>Egbuniwe</a:t>
            </a:r>
            <a:endParaRPr lang="en-US" dirty="0"/>
          </a:p>
          <a:p>
            <a:pPr lvl="1" algn="l"/>
            <a:r>
              <a:rPr lang="en-US" dirty="0"/>
              <a:t>Bruce </a:t>
            </a:r>
            <a:r>
              <a:rPr lang="en-US" dirty="0" err="1"/>
              <a:t>Kimbark</a:t>
            </a: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2F53A-85BD-4B3E-9890-7C955AD5D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031" y="5585992"/>
            <a:ext cx="5034177" cy="103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6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3EA2F5-A2F7-4DA8-9AEB-E0729A2F0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Best Opportunities for a New Craft Brewery</a:t>
            </a:r>
          </a:p>
        </p:txBody>
      </p:sp>
    </p:spTree>
    <p:extLst>
      <p:ext uri="{BB962C8B-B14F-4D97-AF65-F5344CB8AC3E}">
        <p14:creationId xmlns:p14="http://schemas.microsoft.com/office/powerpoint/2010/main" val="726255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ACDDB-5455-4D18-ACBE-DB34E844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are looking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1943F-0141-49D3-AA5E-843CC66CD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be in the Microbrewery and Regional Brewery Space</a:t>
            </a:r>
          </a:p>
          <a:p>
            <a:pPr lvl="1"/>
            <a:r>
              <a:rPr lang="en-US" dirty="0"/>
              <a:t>Still growing, with significant opportunity</a:t>
            </a:r>
          </a:p>
          <a:p>
            <a:r>
              <a:rPr lang="en-US" dirty="0"/>
              <a:t>Limited competition or at minimum space to operate</a:t>
            </a:r>
          </a:p>
          <a:p>
            <a:pPr lvl="1"/>
            <a:r>
              <a:rPr lang="en-US" dirty="0"/>
              <a:t>We will combine the Brewery, Barrel Production, and Alcoholic Production data</a:t>
            </a:r>
          </a:p>
          <a:p>
            <a:r>
              <a:rPr lang="en-US" dirty="0"/>
              <a:t>We want to be in a large population center</a:t>
            </a:r>
          </a:p>
          <a:p>
            <a:pPr lvl="1"/>
            <a:r>
              <a:rPr lang="en-US" dirty="0"/>
              <a:t>Maximize our customer base – We will use our Adult Population data</a:t>
            </a:r>
          </a:p>
          <a:p>
            <a:r>
              <a:rPr lang="en-US" dirty="0"/>
              <a:t>We want to be in an area with disposable income</a:t>
            </a:r>
          </a:p>
          <a:p>
            <a:pPr lvl="1"/>
            <a:r>
              <a:rPr lang="en-US" dirty="0"/>
              <a:t>We will use our State GDP data</a:t>
            </a:r>
          </a:p>
          <a:p>
            <a:r>
              <a:rPr lang="en-US" dirty="0"/>
              <a:t>By doing so we believe we can find the best chances for long term success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084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ACDDB-5455-4D18-ACBE-DB34E844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1:</a:t>
            </a:r>
            <a:br>
              <a:rPr lang="en-US" dirty="0"/>
            </a:br>
            <a:r>
              <a:rPr lang="en-US" dirty="0"/>
              <a:t>Number of Breweries </a:t>
            </a:r>
            <a:br>
              <a:rPr lang="en-US" dirty="0"/>
            </a:br>
            <a:r>
              <a:rPr lang="en-US" dirty="0"/>
              <a:t>Per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1943F-0141-49D3-AA5E-843CC66CD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7432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7A5DE25-BF3C-4EE9-B49C-E692C1849C19}"/>
              </a:ext>
            </a:extLst>
          </p:cNvPr>
          <p:cNvSpPr txBox="1">
            <a:spLocks/>
          </p:cNvSpPr>
          <p:nvPr/>
        </p:nvSpPr>
        <p:spPr>
          <a:xfrm>
            <a:off x="8702040" y="2575560"/>
            <a:ext cx="3200400" cy="3291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 Code: table(breweries$State2)</a:t>
            </a: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These are the number of breweries in each state from the given data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7F8DF16-B0AD-4CD1-B795-D21A25CC4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753605"/>
              </p:ext>
            </p:extLst>
          </p:nvPr>
        </p:nvGraphicFramePr>
        <p:xfrm>
          <a:off x="0" y="1"/>
          <a:ext cx="8302753" cy="6583680"/>
        </p:xfrm>
        <a:graphic>
          <a:graphicData uri="http://schemas.openxmlformats.org/drawingml/2006/table">
            <a:tbl>
              <a:tblPr firstRow="1" bandCol="1">
                <a:tableStyleId>{073A0DAA-6AF3-43AB-8588-CEC1D06C72B9}</a:tableStyleId>
              </a:tblPr>
              <a:tblGrid>
                <a:gridCol w="1100845">
                  <a:extLst>
                    <a:ext uri="{9D8B030D-6E8A-4147-A177-3AD203B41FA5}">
                      <a16:colId xmlns:a16="http://schemas.microsoft.com/office/drawing/2014/main" val="932648331"/>
                    </a:ext>
                  </a:extLst>
                </a:gridCol>
                <a:gridCol w="1830319">
                  <a:extLst>
                    <a:ext uri="{9D8B030D-6E8A-4147-A177-3AD203B41FA5}">
                      <a16:colId xmlns:a16="http://schemas.microsoft.com/office/drawing/2014/main" val="4085915339"/>
                    </a:ext>
                  </a:extLst>
                </a:gridCol>
                <a:gridCol w="875371">
                  <a:extLst>
                    <a:ext uri="{9D8B030D-6E8A-4147-A177-3AD203B41FA5}">
                      <a16:colId xmlns:a16="http://schemas.microsoft.com/office/drawing/2014/main" val="2092635741"/>
                    </a:ext>
                  </a:extLst>
                </a:gridCol>
                <a:gridCol w="1830319">
                  <a:extLst>
                    <a:ext uri="{9D8B030D-6E8A-4147-A177-3AD203B41FA5}">
                      <a16:colId xmlns:a16="http://schemas.microsoft.com/office/drawing/2014/main" val="1017973998"/>
                    </a:ext>
                  </a:extLst>
                </a:gridCol>
                <a:gridCol w="835580">
                  <a:extLst>
                    <a:ext uri="{9D8B030D-6E8A-4147-A177-3AD203B41FA5}">
                      <a16:colId xmlns:a16="http://schemas.microsoft.com/office/drawing/2014/main" val="2201542380"/>
                    </a:ext>
                  </a:extLst>
                </a:gridCol>
                <a:gridCol w="1830319">
                  <a:extLst>
                    <a:ext uri="{9D8B030D-6E8A-4147-A177-3AD203B41FA5}">
                      <a16:colId xmlns:a16="http://schemas.microsoft.com/office/drawing/2014/main" val="403206087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State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Number of Breweries from Data 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State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Number of Breweries from Data 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State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Number of Breweries from Data 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39774004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Alabama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Kentucky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North Dakota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1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250519326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Alaska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7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Louisiana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Ohio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15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53751841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Arizona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11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Maine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9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Oklahoma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6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97280457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Arkansas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2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Maryland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7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Oregon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29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34906853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California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39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Massachusetts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23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Pennsylvania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25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139337915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Colorado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47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Michigan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32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Rhode Island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5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257791715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Connecticut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8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Minnesota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12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South Carolina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4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356247295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Delaware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2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Mississippi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South Dakota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1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215191561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District of Columbia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1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Missouri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9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Tennessee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3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380577465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Florida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15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Montana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9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Texas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28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297843708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Georgia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7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Nebraska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5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Utah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4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207093903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Hawaii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Nevada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Vermont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10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10987816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Idaho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New Hampshire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3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Virginia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16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33404262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Illinois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18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New Jersey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Washington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23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84861725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Indiana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22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New Mexico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West Virginia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1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42398327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Iowa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New York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16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Wisconsin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20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423706933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Kansas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North Carolina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19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Wyoming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4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3725876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361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9" name="Chart 8">
                <a:extLst>
                  <a:ext uri="{FF2B5EF4-FFF2-40B4-BE49-F238E27FC236}">
                    <a16:creationId xmlns:a16="http://schemas.microsoft.com/office/drawing/2014/main" id="{3E4C8756-6DEC-4E77-B084-DFA6291C65F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88186293"/>
                  </p:ext>
                </p:extLst>
              </p:nvPr>
            </p:nvGraphicFramePr>
            <p:xfrm>
              <a:off x="484631" y="0"/>
              <a:ext cx="10211943" cy="6858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9" name="Chart 8">
                <a:extLst>
                  <a:ext uri="{FF2B5EF4-FFF2-40B4-BE49-F238E27FC236}">
                    <a16:creationId xmlns:a16="http://schemas.microsoft.com/office/drawing/2014/main" id="{3E4C8756-6DEC-4E77-B084-DFA6291C65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4631" y="0"/>
                <a:ext cx="10211943" cy="685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11" name="Chart 10">
                <a:extLst>
                  <a:ext uri="{FF2B5EF4-FFF2-40B4-BE49-F238E27FC236}">
                    <a16:creationId xmlns:a16="http://schemas.microsoft.com/office/drawing/2014/main" id="{3E4C8756-6DEC-4E77-B084-DFA6291C65F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8812384"/>
                  </p:ext>
                </p:extLst>
              </p:nvPr>
            </p:nvGraphicFramePr>
            <p:xfrm>
              <a:off x="0" y="438912"/>
              <a:ext cx="8311895" cy="598017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11" name="Chart 10">
                <a:extLst>
                  <a:ext uri="{FF2B5EF4-FFF2-40B4-BE49-F238E27FC236}">
                    <a16:creationId xmlns:a16="http://schemas.microsoft.com/office/drawing/2014/main" id="{3E4C8756-6DEC-4E77-B084-DFA6291C65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438912"/>
                <a:ext cx="8311895" cy="598017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2A77D17-5B93-4915-B418-20DE5C9AB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Craft Breweries by State in Visual Form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55134A-A861-4441-9D1D-8847C27258A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The color code to this chart is broken down in groups of 5 and under, 15, and 25 and over.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There are many states with limited information. The scale is very small.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We analyzed this in a different way</a:t>
            </a:r>
          </a:p>
        </p:txBody>
      </p:sp>
    </p:spTree>
    <p:extLst>
      <p:ext uri="{BB962C8B-B14F-4D97-AF65-F5344CB8AC3E}">
        <p14:creationId xmlns:p14="http://schemas.microsoft.com/office/powerpoint/2010/main" val="1305721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13D5BBAD-B63E-4554-B244-9EE5A7468FD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56180" y="52853"/>
            <a:ext cx="3413125" cy="230187"/>
          </a:xfrm>
        </p:spPr>
        <p:txBody>
          <a:bodyPr>
            <a:noAutofit/>
          </a:bodyPr>
          <a:lstStyle/>
          <a:p>
            <a:pPr algn="ctr"/>
            <a:r>
              <a:rPr lang="en-US" sz="1400" dirty="0"/>
              <a:t>Brewery Analysis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6DE4456-3576-4943-9515-498B385DF16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0813" y="286162"/>
            <a:ext cx="5418138" cy="1573213"/>
          </a:xfrm>
        </p:spPr>
        <p:txBody>
          <a:bodyPr>
            <a:normAutofit/>
          </a:bodyPr>
          <a:lstStyle/>
          <a:p>
            <a:r>
              <a:rPr lang="en-US" sz="1000" dirty="0"/>
              <a:t>First, we merged all the information into one object </a:t>
            </a:r>
          </a:p>
          <a:p>
            <a:r>
              <a:rPr lang="en-US" sz="1000" dirty="0"/>
              <a:t>Then removed all the excess information leaving us with only the key fields</a:t>
            </a:r>
          </a:p>
          <a:p>
            <a:r>
              <a:rPr lang="en-US" sz="1000" dirty="0"/>
              <a:t>Below is the first 12 rows of the data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2A829E89-82B5-41EC-BBDE-419522836173}"/>
              </a:ext>
            </a:extLst>
          </p:cNvPr>
          <p:cNvSpPr txBox="1">
            <a:spLocks/>
          </p:cNvSpPr>
          <p:nvPr/>
        </p:nvSpPr>
        <p:spPr>
          <a:xfrm>
            <a:off x="6172199" y="267813"/>
            <a:ext cx="5417975" cy="1572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Then we took each states percentage of the total country in each of these categories. To read this, California’s 2016 GDP Percentage is 14.092% of the US total.</a:t>
            </a:r>
          </a:p>
          <a:p>
            <a:r>
              <a:rPr lang="en-US" sz="1000" dirty="0"/>
              <a:t>We then added the GDP and Adult Population Rankings and subtracted the remaining values to get a Net Percentage value. </a:t>
            </a:r>
          </a:p>
          <a:p>
            <a:r>
              <a:rPr lang="en-US" sz="1000" dirty="0"/>
              <a:t>We feel this gives a fair ranking of economic strength for each state less its current craft brewing production.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8980BD9-D807-4F57-8DF7-84E431043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13" y="1513729"/>
            <a:ext cx="10983858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15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F9B27-E5BD-4324-AA76-620BA2A4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Bar Chart of Net Percentage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FF905-2BAF-4545-84A2-C7008747E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This chart shows a clear visual of the states with the best chances for craft success.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green states are those with the best economic and adult populations with comparatively low craft brew output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red are states where craft brewing exceeds their economic and adult capacity in relation to all states.  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B382729-6D60-46E9-9274-B3BD221EC2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6098288"/>
              </p:ext>
            </p:extLst>
          </p:nvPr>
        </p:nvGraphicFramePr>
        <p:xfrm>
          <a:off x="0" y="153566"/>
          <a:ext cx="8285584" cy="6550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49094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C2470417-D0DB-4EF9-B24D-533252BDD39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DD43A5E-96FC-4417-AAAA-6D22205AE73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C8EC610-CBFB-4415-82B2-94F68101CF9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47F26634-9FA8-4679-B619-B9DFA21E0D1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9456847-F660-4ED4-9541-E8AB51FCAF6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BA548B4-3D52-4409-99DD-B2A24D20150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AE84337-22C7-4E22-AAE5-97E3848BCE0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8179814E-C2C8-45BC-876C-7A2B1FC9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01394" y="699235"/>
            <a:ext cx="8813458" cy="55304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3F9B27-E5BD-4324-AA76-620BA2A42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Graph of Net Percentage and</a:t>
            </a:r>
            <a:br>
              <a:rPr lang="en-US" dirty="0"/>
            </a:br>
            <a:r>
              <a:rPr lang="en-US" dirty="0"/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FF905-2BAF-4545-84A2-C7008747E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56351" y="2121407"/>
            <a:ext cx="3544034" cy="4536281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dirty="0"/>
              <a:t>This chart shows a clear visual of the states with the best chances for craft success.</a:t>
            </a:r>
          </a:p>
          <a:p>
            <a:pPr marL="285750"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dirty="0"/>
              <a:t>The green states are those with the best economic and adult populations with comparatively low craft brew output</a:t>
            </a:r>
          </a:p>
          <a:p>
            <a:pPr marL="285750"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dirty="0"/>
              <a:t>The red are states where craft brewing exceeds their economic and adult capacity in relation to all states.  </a:t>
            </a:r>
          </a:p>
          <a:p>
            <a:pPr marL="285750"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dirty="0"/>
              <a:t>Conclusion: The best states we suggest to target are:</a:t>
            </a:r>
          </a:p>
          <a:p>
            <a:pPr marL="742950" lvl="1" indent="-182880">
              <a:buFont typeface="Wingdings" pitchFamily="2" charset="2"/>
              <a:buChar char="§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Alabama with a strategy to target the surrounding states</a:t>
            </a:r>
          </a:p>
          <a:p>
            <a:pPr marL="742950" lvl="1" indent="-182880">
              <a:buFont typeface="Wingdings" pitchFamily="2" charset="2"/>
              <a:buChar char="§"/>
            </a:pP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8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2. Merge beer data with the breweries data. 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Print the first 6 observations and the last six observations to check the merged file. </a:t>
            </a: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69847" y="2093976"/>
            <a:ext cx="91917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beersnbrew</a:t>
            </a:r>
            <a:r>
              <a:rPr lang="en-US" dirty="0"/>
              <a:t> &lt;- merge(beers, breweries, </a:t>
            </a:r>
            <a:r>
              <a:rPr lang="en-US" dirty="0" err="1"/>
              <a:t>by.x</a:t>
            </a:r>
            <a:r>
              <a:rPr lang="en-US" dirty="0"/>
              <a:t>=c("</a:t>
            </a:r>
            <a:r>
              <a:rPr lang="en-US" dirty="0" err="1"/>
              <a:t>Brewery_id</a:t>
            </a:r>
            <a:r>
              <a:rPr lang="en-US" dirty="0"/>
              <a:t>"), </a:t>
            </a:r>
            <a:r>
              <a:rPr lang="en-US" dirty="0" err="1"/>
              <a:t>by.y</a:t>
            </a:r>
            <a:r>
              <a:rPr lang="en-US" dirty="0"/>
              <a:t> = c("</a:t>
            </a:r>
            <a:r>
              <a:rPr lang="en-US" dirty="0" err="1"/>
              <a:t>Brew_ID</a:t>
            </a:r>
            <a:r>
              <a:rPr lang="en-US" dirty="0"/>
              <a:t>"), all=FALSE)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7" y="2756514"/>
            <a:ext cx="9372375" cy="360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30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3. </a:t>
            </a:r>
            <a:r>
              <a:rPr lang="en-US" sz="1800" dirty="0"/>
              <a:t>Report the number of NA's in each column. </a:t>
            </a:r>
            <a:br>
              <a:rPr lang="en-US" sz="1800" dirty="0"/>
            </a:br>
            <a:r>
              <a:rPr lang="en-US" sz="1800" dirty="0">
                <a:latin typeface="+mn-lt"/>
              </a:rPr>
              <a:t> </a:t>
            </a: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848" y="2093976"/>
            <a:ext cx="10058400" cy="261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21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4. </a:t>
            </a:r>
            <a:r>
              <a:rPr lang="en-US" sz="1800" dirty="0"/>
              <a:t>Compute the median alcohol content and international bitterness unit for each state. Plot a bar chart to compare. </a:t>
            </a:r>
            <a:r>
              <a:rPr lang="en-US" sz="1800" dirty="0">
                <a:latin typeface="+mn-lt"/>
              </a:rPr>
              <a:t> 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502" y="2093976"/>
            <a:ext cx="3771567" cy="4051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619" y="2094484"/>
            <a:ext cx="3771094" cy="405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74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00A4-8732-464C-9AC1-155DBA35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Goals for this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DA84B-F8B7-45FD-9BEC-523B86211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You are interested in opening a craft brewery in the United States</a:t>
            </a:r>
          </a:p>
          <a:p>
            <a:pPr lvl="1"/>
            <a:r>
              <a:rPr lang="en-US" dirty="0"/>
              <a:t>We have been hired to identify:</a:t>
            </a:r>
          </a:p>
          <a:p>
            <a:pPr lvl="1"/>
            <a:endParaRPr lang="en-US" dirty="0"/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The best locations to place a new brewery</a:t>
            </a:r>
          </a:p>
          <a:p>
            <a:pPr marL="1645920" lvl="3" indent="-457200">
              <a:buFont typeface="Wingdings" panose="05000000000000000000" pitchFamily="2" charset="2"/>
              <a:buChar char="v"/>
            </a:pPr>
            <a:r>
              <a:rPr lang="en-US" dirty="0"/>
              <a:t>Strong market opportunity</a:t>
            </a:r>
          </a:p>
          <a:p>
            <a:pPr marL="1645920" lvl="3" indent="-457200">
              <a:buFont typeface="Wingdings" panose="05000000000000000000" pitchFamily="2" charset="2"/>
              <a:buChar char="v"/>
            </a:pPr>
            <a:r>
              <a:rPr lang="en-US" dirty="0"/>
              <a:t>Consider existing competition against regional economic strength </a:t>
            </a:r>
          </a:p>
          <a:p>
            <a:pPr marL="1645920" lvl="3" indent="-457200">
              <a:buFont typeface="Wingdings" panose="05000000000000000000" pitchFamily="2" charset="2"/>
              <a:buChar char="v"/>
            </a:pPr>
            <a:r>
              <a:rPr lang="en-US" dirty="0"/>
              <a:t>Based upon current craft brewery landscape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The best products to offer</a:t>
            </a:r>
          </a:p>
          <a:p>
            <a:pPr marL="1474470" lvl="3" indent="-285750">
              <a:buFont typeface="Wingdings" panose="05000000000000000000" pitchFamily="2" charset="2"/>
              <a:buChar char="v"/>
            </a:pPr>
            <a:r>
              <a:rPr lang="en-US" dirty="0"/>
              <a:t>Most popular products on the market today</a:t>
            </a:r>
          </a:p>
          <a:p>
            <a:pPr marL="1474470" lvl="3" indent="-285750">
              <a:buFont typeface="Wingdings" panose="05000000000000000000" pitchFamily="2" charset="2"/>
              <a:buChar char="v"/>
            </a:pPr>
            <a:r>
              <a:rPr lang="en-US" dirty="0"/>
              <a:t>Opportunity to choose popular choices as a baseline while offering a chance to produce some uncommon options to create a market niche</a:t>
            </a:r>
          </a:p>
          <a:p>
            <a:pPr marL="1474470" lvl="3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6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5. </a:t>
            </a:r>
            <a:r>
              <a:rPr lang="en-US" sz="1800" dirty="0"/>
              <a:t>Which state has the maximum alcoholic (ABV) beer? Which state has the most bitter (IBU) beer? </a:t>
            </a:r>
            <a:endParaRPr lang="en-US" sz="1800" dirty="0">
              <a:latin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maxABV</a:t>
            </a:r>
            <a:r>
              <a:rPr lang="en-US" dirty="0"/>
              <a:t> &lt;- </a:t>
            </a:r>
            <a:r>
              <a:rPr lang="en-US" dirty="0" err="1"/>
              <a:t>beersnbrew</a:t>
            </a:r>
            <a:r>
              <a:rPr lang="en-US" dirty="0"/>
              <a:t>[</a:t>
            </a:r>
            <a:r>
              <a:rPr lang="en-US" dirty="0" err="1"/>
              <a:t>which.max</a:t>
            </a:r>
            <a:r>
              <a:rPr lang="en-US" dirty="0"/>
              <a:t>(</a:t>
            </a:r>
            <a:r>
              <a:rPr lang="en-US" dirty="0" err="1"/>
              <a:t>beersnbrew$ABV</a:t>
            </a:r>
            <a:r>
              <a:rPr lang="en-US" dirty="0"/>
              <a:t>), ]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"State with maximum alcoholic (ABV) beer ” = “CO”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maxIBU</a:t>
            </a:r>
            <a:r>
              <a:rPr lang="en-US" dirty="0"/>
              <a:t> &lt;- </a:t>
            </a:r>
            <a:r>
              <a:rPr lang="en-US" dirty="0" err="1"/>
              <a:t>beersnbrew</a:t>
            </a:r>
            <a:r>
              <a:rPr lang="en-US" dirty="0"/>
              <a:t>[</a:t>
            </a:r>
            <a:r>
              <a:rPr lang="en-US" dirty="0" err="1"/>
              <a:t>which.max</a:t>
            </a:r>
            <a:r>
              <a:rPr lang="en-US" dirty="0"/>
              <a:t>(</a:t>
            </a:r>
            <a:r>
              <a:rPr lang="en-US" dirty="0" err="1"/>
              <a:t>beersnbrew$IBU</a:t>
            </a:r>
            <a:r>
              <a:rPr lang="en-US" dirty="0"/>
              <a:t>), ]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"State with the most bitter (IBU) beer ” = “OR”</a:t>
            </a:r>
          </a:p>
        </p:txBody>
      </p:sp>
    </p:spTree>
    <p:extLst>
      <p:ext uri="{BB962C8B-B14F-4D97-AF65-F5344CB8AC3E}">
        <p14:creationId xmlns:p14="http://schemas.microsoft.com/office/powerpoint/2010/main" val="1619392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6. </a:t>
            </a:r>
            <a:r>
              <a:rPr lang="en-US" sz="1800" dirty="0"/>
              <a:t>Summary statistics for the ABV variable. </a:t>
            </a:r>
            <a:r>
              <a:rPr lang="en-US" sz="1800" dirty="0">
                <a:latin typeface="+mn-lt"/>
              </a:rPr>
              <a:t> </a:t>
            </a: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975" y="2344554"/>
            <a:ext cx="10058400" cy="223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55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7. </a:t>
            </a:r>
            <a:r>
              <a:rPr lang="en-US" sz="1800" dirty="0"/>
              <a:t>Is there an apparent relationship between the bitterness of the beer and its alcoholic content? Draw a scatter plot. </a:t>
            </a:r>
            <a:r>
              <a:rPr lang="en-US" sz="1800" dirty="0">
                <a:latin typeface="+mn-lt"/>
              </a:rPr>
              <a:t> </a:t>
            </a: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8903" y="2019302"/>
            <a:ext cx="3771567" cy="40513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6978" y="2120900"/>
            <a:ext cx="56019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beersnbrew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(x=IBU, y=ABV)) +</a:t>
            </a:r>
            <a:r>
              <a:rPr lang="en-US" dirty="0" err="1"/>
              <a:t>geom_point</a:t>
            </a:r>
            <a:r>
              <a:rPr lang="en-US" dirty="0"/>
              <a:t>(shape=18, color="blue")+</a:t>
            </a:r>
            <a:r>
              <a:rPr lang="en-US" dirty="0" err="1"/>
              <a:t>geom_smooth</a:t>
            </a:r>
            <a:r>
              <a:rPr lang="en-US" dirty="0"/>
              <a:t>(method=lm, se=FALSE, </a:t>
            </a:r>
            <a:r>
              <a:rPr lang="en-US" dirty="0" err="1"/>
              <a:t>linetype</a:t>
            </a:r>
            <a:r>
              <a:rPr lang="en-US" dirty="0"/>
              <a:t>="</a:t>
            </a:r>
            <a:r>
              <a:rPr lang="en-US" dirty="0" err="1"/>
              <a:t>dashed",color</a:t>
            </a:r>
            <a:r>
              <a:rPr lang="en-US" dirty="0"/>
              <a:t>="</a:t>
            </a:r>
            <a:r>
              <a:rPr lang="en-US" dirty="0" err="1"/>
              <a:t>darkred</a:t>
            </a:r>
            <a:r>
              <a:rPr lang="en-US" dirty="0"/>
              <a:t>")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2490" y="4075289"/>
            <a:ext cx="626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figure shows a fuzzy linear correlation with the</a:t>
            </a:r>
          </a:p>
          <a:p>
            <a:r>
              <a:rPr lang="en-US" dirty="0"/>
              <a:t>Coefficient correlation value as 0.4.</a:t>
            </a:r>
          </a:p>
          <a:p>
            <a:r>
              <a:rPr lang="en-US" dirty="0"/>
              <a:t>That proofs that there is a slight positive correlation </a:t>
            </a:r>
          </a:p>
          <a:p>
            <a:r>
              <a:rPr lang="en-US" dirty="0"/>
              <a:t>between the alcoholic content and bitterness.</a:t>
            </a:r>
          </a:p>
        </p:txBody>
      </p:sp>
    </p:spTree>
    <p:extLst>
      <p:ext uri="{BB962C8B-B14F-4D97-AF65-F5344CB8AC3E}">
        <p14:creationId xmlns:p14="http://schemas.microsoft.com/office/powerpoint/2010/main" val="2094985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Conclusion</a:t>
            </a:r>
            <a:br>
              <a:rPr lang="en-US" sz="1800" dirty="0"/>
            </a:b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Colorado has the highest number of breweries among all states followed by California, Michigan.</a:t>
            </a:r>
          </a:p>
          <a:p>
            <a:endParaRPr lang="en-US" dirty="0"/>
          </a:p>
          <a:p>
            <a:r>
              <a:rPr lang="en-US" dirty="0"/>
              <a:t>Portland has the highest number of breweries among all major US cities followed by Chicago, Seattle.</a:t>
            </a:r>
          </a:p>
          <a:p>
            <a:endParaRPr lang="en-US" dirty="0"/>
          </a:p>
          <a:p>
            <a:r>
              <a:rPr lang="en-US" dirty="0"/>
              <a:t>IPA is the most popular beer style in US.</a:t>
            </a:r>
          </a:p>
        </p:txBody>
      </p:sp>
    </p:spTree>
    <p:extLst>
      <p:ext uri="{BB962C8B-B14F-4D97-AF65-F5344CB8AC3E}">
        <p14:creationId xmlns:p14="http://schemas.microsoft.com/office/powerpoint/2010/main" val="1947394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00A4-8732-464C-9AC1-155DBA35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DA84B-F8B7-45FD-9BEC-523B86211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This presentation we will touch upon the following topics:</a:t>
            </a:r>
          </a:p>
          <a:p>
            <a:pPr lvl="2"/>
            <a:r>
              <a:rPr lang="en-US" dirty="0"/>
              <a:t>A general overview of the craft beer industry</a:t>
            </a:r>
          </a:p>
          <a:p>
            <a:pPr lvl="2"/>
            <a:r>
              <a:rPr lang="en-US" dirty="0"/>
              <a:t>A brief discussion of our data gathering and analysis</a:t>
            </a:r>
          </a:p>
          <a:p>
            <a:pPr lvl="2"/>
            <a:r>
              <a:rPr lang="en-US" dirty="0"/>
              <a:t>Discussion of best opportunities for a new brewery</a:t>
            </a:r>
          </a:p>
          <a:p>
            <a:pPr lvl="2"/>
            <a:r>
              <a:rPr lang="en-US" dirty="0"/>
              <a:t>An analysis of the craft beer data</a:t>
            </a:r>
          </a:p>
          <a:p>
            <a:pPr lvl="2"/>
            <a:r>
              <a:rPr lang="en-US" dirty="0"/>
              <a:t>Discussion of the beer options available</a:t>
            </a:r>
          </a:p>
          <a:p>
            <a:pPr lvl="2"/>
            <a:r>
              <a:rPr lang="en-US" dirty="0"/>
              <a:t>Conclusion with our recommendations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979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3EA2F5-A2F7-4DA8-9AEB-E0729A2F0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Craft Beer Industry</a:t>
            </a:r>
          </a:p>
        </p:txBody>
      </p:sp>
    </p:spTree>
    <p:extLst>
      <p:ext uri="{BB962C8B-B14F-4D97-AF65-F5344CB8AC3E}">
        <p14:creationId xmlns:p14="http://schemas.microsoft.com/office/powerpoint/2010/main" val="2813643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9AA4B0-28BC-4F7B-AB51-2EFBD9461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58" t="17561" r="20190" b="22439"/>
          <a:stretch/>
        </p:blipFill>
        <p:spPr>
          <a:xfrm>
            <a:off x="0" y="63405"/>
            <a:ext cx="8287603" cy="66050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3C56E2-5CA0-463D-8E07-8F447F996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Craft Beer Industry is Gaining Larger Market Share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BDECBA-C6C9-4569-82B4-0F7F5622F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While overall beer production is stagnant, craft beer grew 2016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12.3% of volume sold was craft. An increase of 6.2%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21.8% of the dollar sales was craft. An increase of 10%.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average craft beer six pack sells for $25-$36. Far higher than the typical price for a national brewer’s products.</a:t>
            </a:r>
          </a:p>
        </p:txBody>
      </p:sp>
    </p:spTree>
    <p:extLst>
      <p:ext uri="{BB962C8B-B14F-4D97-AF65-F5344CB8AC3E}">
        <p14:creationId xmlns:p14="http://schemas.microsoft.com/office/powerpoint/2010/main" val="904869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C27861-F7A6-4434-814B-85F18ECE0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50" t="25467" r="19784" b="26829"/>
          <a:stretch/>
        </p:blipFill>
        <p:spPr>
          <a:xfrm>
            <a:off x="6096000" y="2449580"/>
            <a:ext cx="6256663" cy="389719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11D5E8F-C338-43C4-8C39-AD240F6E0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28016"/>
            <a:ext cx="10058400" cy="338328"/>
          </a:xfrm>
        </p:spPr>
        <p:txBody>
          <a:bodyPr>
            <a:normAutofit/>
          </a:bodyPr>
          <a:lstStyle/>
          <a:p>
            <a:r>
              <a:rPr lang="en-US" sz="1800" dirty="0"/>
              <a:t>The Craft Beer Industry is Still Growing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29476E-56FA-4C99-9E2A-2A218F78D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66343"/>
            <a:ext cx="4754880" cy="2276857"/>
          </a:xfrm>
        </p:spPr>
        <p:txBody>
          <a:bodyPr>
            <a:normAutofit fontScale="4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After explosive growth the past few years, growth has slowed.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But there is still opportunity for a smart brewer.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Regional breweries make up approximately 71% of the craft beer industry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Microbreweries are gaining 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Regional Brewery: A brewery that produces over 15,000 barrels and produces beer in a traditional or non-mechanized way.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Microbrewery: produces less than 15,000 barrels and sells over 75% of its beer off-site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A regional brewery is the goal but will need to start as a microbrewery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7EFF8A-277F-49D3-8D3E-BE4D8FCCD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150" y="6332871"/>
            <a:ext cx="2310050" cy="27824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ACD114-D9B4-4273-8DEB-7EAA7F906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75325"/>
            <a:ext cx="6323794" cy="260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49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3EA2F5-A2F7-4DA8-9AEB-E0729A2F0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Data Gathering</a:t>
            </a:r>
            <a:br>
              <a:rPr lang="en-US" sz="6600" dirty="0"/>
            </a:br>
            <a:r>
              <a:rPr lang="en-US" sz="6600" dirty="0"/>
              <a:t>&amp; Analysis</a:t>
            </a:r>
          </a:p>
        </p:txBody>
      </p:sp>
    </p:spTree>
    <p:extLst>
      <p:ext uri="{BB962C8B-B14F-4D97-AF65-F5344CB8AC3E}">
        <p14:creationId xmlns:p14="http://schemas.microsoft.com/office/powerpoint/2010/main" val="2543460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ACDDB-5455-4D18-ACBE-DB34E844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1943F-0141-49D3-AA5E-843CC66CD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were provided two data sets to begin</a:t>
            </a:r>
          </a:p>
          <a:p>
            <a:pPr lvl="1"/>
            <a:r>
              <a:rPr lang="en-US" dirty="0"/>
              <a:t>A list of successful craft breweries across the nation</a:t>
            </a:r>
          </a:p>
          <a:p>
            <a:pPr lvl="2"/>
            <a:r>
              <a:rPr lang="en-US" dirty="0"/>
              <a:t>By Brewery Name, City, and State</a:t>
            </a:r>
          </a:p>
          <a:p>
            <a:pPr lvl="1"/>
            <a:r>
              <a:rPr lang="en-US" dirty="0"/>
              <a:t>A list of the bottled products these breweries offer</a:t>
            </a:r>
          </a:p>
          <a:p>
            <a:pPr lvl="2"/>
            <a:r>
              <a:rPr lang="en-US" dirty="0"/>
              <a:t>With the ABV, IBU, Craft Style, and Bottled Ounces</a:t>
            </a:r>
          </a:p>
          <a:p>
            <a:r>
              <a:rPr lang="en-US" dirty="0"/>
              <a:t>To assist with this we supplemented additional information from varying sources</a:t>
            </a:r>
          </a:p>
          <a:p>
            <a:pPr lvl="1"/>
            <a:r>
              <a:rPr lang="en-US" sz="1500" dirty="0"/>
              <a:t>States GDP per Capita - Spreadsheet that list the GDP per capita of each of the states over the past 20 years. </a:t>
            </a:r>
          </a:p>
          <a:p>
            <a:pPr lvl="1"/>
            <a:r>
              <a:rPr lang="en-US" sz="1500" dirty="0"/>
              <a:t>Barrels Per Year By State - Lists the total craft beer output for each state. </a:t>
            </a:r>
          </a:p>
          <a:p>
            <a:pPr lvl="1"/>
            <a:r>
              <a:rPr lang="en-US" sz="1500" dirty="0"/>
              <a:t>Economic Impact - The economic impact the craft beer industry has listed by state in terms of labor, sales, and designated by number of adults over 21</a:t>
            </a:r>
          </a:p>
          <a:p>
            <a:pPr lvl="1"/>
            <a:r>
              <a:rPr lang="en-US" sz="1500" dirty="0"/>
              <a:t>Total Populations By State - A total of 2016 populations broken down by over and under 18 years of age. </a:t>
            </a:r>
          </a:p>
          <a:p>
            <a:pPr lvl="1"/>
            <a:endParaRPr lang="en-US" sz="1500" dirty="0"/>
          </a:p>
          <a:p>
            <a:pPr lvl="1"/>
            <a:r>
              <a:rPr lang="en-US" sz="1500" dirty="0"/>
              <a:t>Note: Each of these files source information can be found in our GitHub repository</a:t>
            </a:r>
          </a:p>
        </p:txBody>
      </p:sp>
    </p:spTree>
    <p:extLst>
      <p:ext uri="{BB962C8B-B14F-4D97-AF65-F5344CB8AC3E}">
        <p14:creationId xmlns:p14="http://schemas.microsoft.com/office/powerpoint/2010/main" val="232691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ACDDB-5455-4D18-ACBE-DB34E844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1943F-0141-49D3-AA5E-843CC66CD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/>
          <a:lstStyle/>
          <a:p>
            <a:r>
              <a:rPr lang="en-US" dirty="0"/>
              <a:t>We have cleaned, merged, and prepared the data for analysis.</a:t>
            </a:r>
          </a:p>
          <a:p>
            <a:pPr lvl="1"/>
            <a:r>
              <a:rPr lang="en-US" dirty="0"/>
              <a:t>Using R</a:t>
            </a:r>
          </a:p>
          <a:p>
            <a:r>
              <a:rPr lang="en-US" dirty="0"/>
              <a:t>We have placed this all onto GitHub for you to view</a:t>
            </a:r>
          </a:p>
          <a:p>
            <a:r>
              <a:rPr lang="en-US" dirty="0"/>
              <a:t>We have answered seven basic questions regarding the information</a:t>
            </a:r>
          </a:p>
          <a:p>
            <a:pPr lvl="1"/>
            <a:r>
              <a:rPr lang="en-US" dirty="0"/>
              <a:t>This will be key to assisting you with your request</a:t>
            </a:r>
          </a:p>
          <a:p>
            <a:pPr lvl="1"/>
            <a:r>
              <a:rPr lang="en-US" dirty="0"/>
              <a:t>The data will lead us to the answers</a:t>
            </a:r>
          </a:p>
        </p:txBody>
      </p:sp>
    </p:spTree>
    <p:extLst>
      <p:ext uri="{BB962C8B-B14F-4D97-AF65-F5344CB8AC3E}">
        <p14:creationId xmlns:p14="http://schemas.microsoft.com/office/powerpoint/2010/main" val="38094805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Wood Type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C6AE0645-98FF-411B-B0E9-59ABD78A0CC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493</TotalTime>
  <Words>1471</Words>
  <Application>Microsoft Office PowerPoint</Application>
  <PresentationFormat>Widescreen</PresentationFormat>
  <Paragraphs>338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Georgia</vt:lpstr>
      <vt:lpstr>Rockwell Extra Bold</vt:lpstr>
      <vt:lpstr>Trebuchet MS</vt:lpstr>
      <vt:lpstr>Wingdings</vt:lpstr>
      <vt:lpstr>Wood Type</vt:lpstr>
      <vt:lpstr>Craft Brewery Presentation</vt:lpstr>
      <vt:lpstr>Goals for this Presentation</vt:lpstr>
      <vt:lpstr>Overview</vt:lpstr>
      <vt:lpstr>Craft Beer Industry</vt:lpstr>
      <vt:lpstr>The Craft Beer Industry is Gaining Larger Market Share</vt:lpstr>
      <vt:lpstr>The Craft Beer Industry is Still Growing</vt:lpstr>
      <vt:lpstr>Data Gathering &amp; Analysis</vt:lpstr>
      <vt:lpstr>Data Used</vt:lpstr>
      <vt:lpstr>Our Analysis</vt:lpstr>
      <vt:lpstr>Best Opportunities for a New Craft Brewery</vt:lpstr>
      <vt:lpstr>What we are looking for</vt:lpstr>
      <vt:lpstr>Question 1: Number of Breweries  Per State</vt:lpstr>
      <vt:lpstr>Craft Breweries by State in Visual Form</vt:lpstr>
      <vt:lpstr>Brewery Analysis</vt:lpstr>
      <vt:lpstr>Bar Chart of Net Percentage</vt:lpstr>
      <vt:lpstr>Graph of Net Percentage and Conclusion</vt:lpstr>
      <vt:lpstr>2. Merge beer data with the breweries data.  Print the first 6 observations and the last six observations to check the merged file.  </vt:lpstr>
      <vt:lpstr>3. Report the number of NA's in each column.    </vt:lpstr>
      <vt:lpstr>4. Compute the median alcohol content and international bitterness unit for each state. Plot a bar chart to compare.  </vt:lpstr>
      <vt:lpstr>5. Which state has the maximum alcoholic (ABV) beer? Which state has the most bitter (IBU) beer? </vt:lpstr>
      <vt:lpstr>6. Summary statistics for the ABV variable.   </vt:lpstr>
      <vt:lpstr>7. Is there an apparent relationship between the bitterness of the beer and its alcoholic content? Draw a scatter plot.   </vt:lpstr>
      <vt:lpstr>Conclusion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Bruce</dc:creator>
  <cp:lastModifiedBy>Bruce</cp:lastModifiedBy>
  <cp:revision>45</cp:revision>
  <dcterms:created xsi:type="dcterms:W3CDTF">2018-02-15T02:54:40Z</dcterms:created>
  <dcterms:modified xsi:type="dcterms:W3CDTF">2018-02-26T01:10:35Z</dcterms:modified>
</cp:coreProperties>
</file>